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13716000" cx="24387175"/>
  <p:notesSz cx="13716000" cy="24387175"/>
  <p:embeddedFontLst>
    <p:embeddedFont>
      <p:font typeface="Poppins"/>
      <p:regular r:id="rId41"/>
      <p:bold r:id="rId42"/>
      <p:italic r:id="rId43"/>
      <p:boldItalic r:id="rId44"/>
    </p:embeddedFont>
    <p:embeddedFont>
      <p:font typeface="Poppins Medium"/>
      <p:regular r:id="rId45"/>
      <p:bold r:id="rId46"/>
      <p:italic r:id="rId47"/>
      <p:boldItalic r:id="rId48"/>
    </p:embeddedFont>
    <p:embeddedFont>
      <p:font typeface="Helvetica Neue"/>
      <p:regular r:id="rId49"/>
      <p:bold r:id="rId50"/>
      <p:italic r:id="rId51"/>
      <p:boldItalic r:id="rId52"/>
    </p:embeddedFont>
    <p:embeddedFont>
      <p:font typeface="Quintessential"/>
      <p:regular r:id="rId53"/>
    </p:embeddedFont>
    <p:embeddedFont>
      <p:font typeface="Poppins SemiBold"/>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8" roundtripDataSignature="AMtx7mhWS0kPE8loyPFcpKz+2askBVbF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PoppinsMedium-bold.fntdata"/><Relationship Id="rId45" Type="http://schemas.openxmlformats.org/officeDocument/2006/relationships/font" Target="fonts/PoppinsMedium-regular.fntdata"/><Relationship Id="rId48" Type="http://schemas.openxmlformats.org/officeDocument/2006/relationships/font" Target="fonts/PoppinsMedium-boldItalic.fntdata"/><Relationship Id="rId47" Type="http://schemas.openxmlformats.org/officeDocument/2006/relationships/font" Target="fonts/PoppinsMedium-italic.fntdata"/><Relationship Id="rId49" Type="http://schemas.openxmlformats.org/officeDocument/2006/relationships/font" Target="fonts/HelveticaNeue-regular.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51" Type="http://schemas.openxmlformats.org/officeDocument/2006/relationships/font" Target="fonts/HelveticaNeue-italic.fntdata"/><Relationship Id="rId50" Type="http://schemas.openxmlformats.org/officeDocument/2006/relationships/font" Target="fonts/HelveticaNeue-bold.fntdata"/><Relationship Id="rId53" Type="http://schemas.openxmlformats.org/officeDocument/2006/relationships/font" Target="fonts/Quintessential-regular.fntdata"/><Relationship Id="rId52" Type="http://schemas.openxmlformats.org/officeDocument/2006/relationships/font" Target="fonts/HelveticaNeue-boldItalic.fntdata"/><Relationship Id="rId55" Type="http://schemas.openxmlformats.org/officeDocument/2006/relationships/font" Target="fonts/PoppinsSemiBold-bold.fntdata"/><Relationship Id="rId54" Type="http://schemas.openxmlformats.org/officeDocument/2006/relationships/font" Target="fonts/PoppinsSemiBold-regular.fntdata"/><Relationship Id="rId57" Type="http://schemas.openxmlformats.org/officeDocument/2006/relationships/font" Target="fonts/PoppinsSemiBold-boldItalic.fntdata"/><Relationship Id="rId56" Type="http://schemas.openxmlformats.org/officeDocument/2006/relationships/font" Target="fonts/PoppinsSemiBold-italic.fntdata"/><Relationship Id="rId5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943600" cy="122237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7769225" y="0"/>
            <a:ext cx="5943600" cy="1222375"/>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23164800"/>
            <a:ext cx="5943600" cy="1222375"/>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 name="Google Shape;14;p1: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0: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10: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6" name="Google Shape;756;p10: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11: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p11: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4" name="Google Shape;824;p11: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12: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3" name="Google Shape;873;p12: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4" name="Google Shape;874;p12: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13: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4" name="Google Shape;924;p13: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5" name="Google Shape;925;p13: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p14: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1" name="Google Shape;981;p14: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2" name="Google Shape;982;p14: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15: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p15: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8" name="Google Shape;1028;p15: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p16: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7" name="Google Shape;1137;p16: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8" name="Google Shape;1138;p16: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7: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17: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4" name="Google Shape;1194;p17: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18: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8" name="Google Shape;1248;p18: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9" name="Google Shape;1249;p18: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9: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0" name="Google Shape;1300;p19: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1" name="Google Shape;1301;p19: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2: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2: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2: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p20: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p20: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p20: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21: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2" name="Google Shape;1412;p21: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3" name="Google Shape;1413;p21: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22: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4" name="Google Shape;1464;p22: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5" name="Google Shape;1465;p22: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a66cdc1780_0_19: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0" name="Google Shape;1520;g2a66cdc1780_0_19: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1" name="Google Shape;1521;g2a66cdc1780_0_19: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b126812769_0_0: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1" name="Google Shape;1571;g2b126812769_0_0: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2" name="Google Shape;1572;g2b126812769_0_0: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bc37a56ad5_0_0: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g2bc37a56ad5_0_0: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9" name="Google Shape;1619;g2bc37a56ad5_0_0: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2bc37a56ad5_0_50: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9" name="Google Shape;1669;g2bc37a56ad5_0_50: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0" name="Google Shape;1670;g2bc37a56ad5_0_50: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7" name="Shape 1717"/>
        <p:cNvGrpSpPr/>
        <p:nvPr/>
      </p:nvGrpSpPr>
      <p:grpSpPr>
        <a:xfrm>
          <a:off x="0" y="0"/>
          <a:ext cx="0" cy="0"/>
          <a:chOff x="0" y="0"/>
          <a:chExt cx="0" cy="0"/>
        </a:xfrm>
      </p:grpSpPr>
      <p:sp>
        <p:nvSpPr>
          <p:cNvPr id="1718" name="Google Shape;1718;g2bc37a56ad5_0_99: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9" name="Google Shape;1719;g2bc37a56ad5_0_99: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0" name="Google Shape;1720;g2bc37a56ad5_0_99: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2bc37a56ad5_0_149: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0" name="Google Shape;1770;g2bc37a56ad5_0_149: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1" name="Google Shape;1771;g2bc37a56ad5_0_149: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2bc37a56ad5_0_196: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8" name="Google Shape;1818;g2bc37a56ad5_0_196: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9" name="Google Shape;1819;g2bc37a56ad5_0_196: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3: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3: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2bc37a56ad5_0_243: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6" name="Google Shape;1866;g2bc37a56ad5_0_243: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7" name="Google Shape;1867;g2bc37a56ad5_0_243: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2bc37a56ad5_0_290: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4" name="Google Shape;1914;g2bc37a56ad5_0_290: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5" name="Google Shape;1915;g2bc37a56ad5_0_290: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8" name="Shape 1958"/>
        <p:cNvGrpSpPr/>
        <p:nvPr/>
      </p:nvGrpSpPr>
      <p:grpSpPr>
        <a:xfrm>
          <a:off x="0" y="0"/>
          <a:ext cx="0" cy="0"/>
          <a:chOff x="0" y="0"/>
          <a:chExt cx="0" cy="0"/>
        </a:xfrm>
      </p:grpSpPr>
      <p:sp>
        <p:nvSpPr>
          <p:cNvPr id="1959" name="Google Shape;1959;g2bc37a56ad5_0_335:notes"/>
          <p:cNvSpPr/>
          <p:nvPr>
            <p:ph idx="2" type="sldImg"/>
          </p:nvPr>
        </p:nvSpPr>
        <p:spPr>
          <a:xfrm>
            <a:off x="-458788" y="3048000"/>
            <a:ext cx="14633700" cy="8231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0" name="Google Shape;1960;g2bc37a56ad5_0_335:notes"/>
          <p:cNvSpPr txBox="1"/>
          <p:nvPr>
            <p:ph idx="1" type="body"/>
          </p:nvPr>
        </p:nvSpPr>
        <p:spPr>
          <a:xfrm>
            <a:off x="1371600" y="11736388"/>
            <a:ext cx="10972800" cy="960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1" name="Google Shape;1961;g2bc37a56ad5_0_335:notes"/>
          <p:cNvSpPr txBox="1"/>
          <p:nvPr>
            <p:ph idx="12" type="sldNum"/>
          </p:nvPr>
        </p:nvSpPr>
        <p:spPr>
          <a:xfrm>
            <a:off x="7769225" y="23164800"/>
            <a:ext cx="5943600" cy="12225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p23: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1" name="Google Shape;2011;p23: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2" name="Google Shape;2012;p23: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p24: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9" name="Google Shape;2059;p24: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0" name="Google Shape;2060;p24: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25: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7" name="Google Shape;2167;p25: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8" name="Google Shape;2168;p25: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26: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8" name="Google Shape;2218;p26: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9" name="Google Shape;2219;p26: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4: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4: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4: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5: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5: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0" name="Google Shape;470;p5: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6: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6: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6: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7: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7: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p7: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8: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8: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p8: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9:notes"/>
          <p:cNvSpPr/>
          <p:nvPr>
            <p:ph idx="2" type="sldImg"/>
          </p:nvPr>
        </p:nvSpPr>
        <p:spPr>
          <a:xfrm>
            <a:off x="-458788" y="3048000"/>
            <a:ext cx="14633576" cy="82311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p9:notes"/>
          <p:cNvSpPr txBox="1"/>
          <p:nvPr>
            <p:ph idx="1" type="body"/>
          </p:nvPr>
        </p:nvSpPr>
        <p:spPr>
          <a:xfrm>
            <a:off x="1371600" y="11736388"/>
            <a:ext cx="10972800" cy="96027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p9:notes"/>
          <p:cNvSpPr txBox="1"/>
          <p:nvPr>
            <p:ph idx="12" type="sldNum"/>
          </p:nvPr>
        </p:nvSpPr>
        <p:spPr>
          <a:xfrm>
            <a:off x="7769225" y="23164800"/>
            <a:ext cx="5943600" cy="122237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40" Type="http://schemas.openxmlformats.org/officeDocument/2006/relationships/image" Target="../media/image73.png"/><Relationship Id="rId42" Type="http://schemas.openxmlformats.org/officeDocument/2006/relationships/image" Target="../media/image58.png"/><Relationship Id="rId41" Type="http://schemas.openxmlformats.org/officeDocument/2006/relationships/image" Target="../media/image59.png"/><Relationship Id="rId44" Type="http://schemas.openxmlformats.org/officeDocument/2006/relationships/image" Target="../media/image61.png"/><Relationship Id="rId43" Type="http://schemas.openxmlformats.org/officeDocument/2006/relationships/image" Target="../media/image64.png"/><Relationship Id="rId46" Type="http://schemas.openxmlformats.org/officeDocument/2006/relationships/image" Target="../media/image66.png"/><Relationship Id="rId45" Type="http://schemas.openxmlformats.org/officeDocument/2006/relationships/image" Target="../media/image75.png"/><Relationship Id="rId104" Type="http://schemas.openxmlformats.org/officeDocument/2006/relationships/hyperlink" Target="http://creativecommons.org/licenses/by-nc/4.0/?ref=chooser-v1" TargetMode="External"/><Relationship Id="rId48" Type="http://schemas.openxmlformats.org/officeDocument/2006/relationships/image" Target="../media/image62.png"/><Relationship Id="rId47" Type="http://schemas.openxmlformats.org/officeDocument/2006/relationships/image" Target="../media/image56.png"/><Relationship Id="rId49" Type="http://schemas.openxmlformats.org/officeDocument/2006/relationships/image" Target="../media/image63.png"/><Relationship Id="rId103" Type="http://schemas.openxmlformats.org/officeDocument/2006/relationships/hyperlink" Target="http://creativecommons.org/licenses/by-nc/4.0/?ref=chooser-v1" TargetMode="External"/><Relationship Id="rId102" Type="http://schemas.openxmlformats.org/officeDocument/2006/relationships/image" Target="../media/image144.png"/><Relationship Id="rId101" Type="http://schemas.openxmlformats.org/officeDocument/2006/relationships/image" Target="../media/image134.png"/><Relationship Id="rId100" Type="http://schemas.openxmlformats.org/officeDocument/2006/relationships/image" Target="../media/image149.png"/><Relationship Id="rId31" Type="http://schemas.openxmlformats.org/officeDocument/2006/relationships/image" Target="../media/image37.png"/><Relationship Id="rId30" Type="http://schemas.openxmlformats.org/officeDocument/2006/relationships/image" Target="../media/image22.png"/><Relationship Id="rId33" Type="http://schemas.openxmlformats.org/officeDocument/2006/relationships/image" Target="../media/image35.png"/><Relationship Id="rId32" Type="http://schemas.openxmlformats.org/officeDocument/2006/relationships/image" Target="../media/image34.png"/><Relationship Id="rId35" Type="http://schemas.openxmlformats.org/officeDocument/2006/relationships/image" Target="../media/image33.png"/><Relationship Id="rId34" Type="http://schemas.openxmlformats.org/officeDocument/2006/relationships/image" Target="../media/image26.png"/><Relationship Id="rId37" Type="http://schemas.openxmlformats.org/officeDocument/2006/relationships/image" Target="../media/image65.png"/><Relationship Id="rId36" Type="http://schemas.openxmlformats.org/officeDocument/2006/relationships/image" Target="../media/image55.png"/><Relationship Id="rId39" Type="http://schemas.openxmlformats.org/officeDocument/2006/relationships/image" Target="../media/image57.png"/><Relationship Id="rId38" Type="http://schemas.openxmlformats.org/officeDocument/2006/relationships/image" Target="../media/image53.png"/><Relationship Id="rId20" Type="http://schemas.openxmlformats.org/officeDocument/2006/relationships/image" Target="../media/image15.png"/><Relationship Id="rId22" Type="http://schemas.openxmlformats.org/officeDocument/2006/relationships/image" Target="../media/image14.png"/><Relationship Id="rId21" Type="http://schemas.openxmlformats.org/officeDocument/2006/relationships/image" Target="../media/image3.png"/><Relationship Id="rId24" Type="http://schemas.openxmlformats.org/officeDocument/2006/relationships/image" Target="../media/image23.png"/><Relationship Id="rId23" Type="http://schemas.openxmlformats.org/officeDocument/2006/relationships/image" Target="../media/image27.png"/><Relationship Id="rId26" Type="http://schemas.openxmlformats.org/officeDocument/2006/relationships/image" Target="../media/image21.png"/><Relationship Id="rId25" Type="http://schemas.openxmlformats.org/officeDocument/2006/relationships/image" Target="../media/image18.png"/><Relationship Id="rId28" Type="http://schemas.openxmlformats.org/officeDocument/2006/relationships/image" Target="../media/image24.png"/><Relationship Id="rId27" Type="http://schemas.openxmlformats.org/officeDocument/2006/relationships/image" Target="../media/image38.png"/><Relationship Id="rId29" Type="http://schemas.openxmlformats.org/officeDocument/2006/relationships/image" Target="../media/image36.png"/><Relationship Id="rId95" Type="http://schemas.openxmlformats.org/officeDocument/2006/relationships/image" Target="../media/image192.png"/><Relationship Id="rId94" Type="http://schemas.openxmlformats.org/officeDocument/2006/relationships/image" Target="../media/image131.png"/><Relationship Id="rId97" Type="http://schemas.openxmlformats.org/officeDocument/2006/relationships/image" Target="../media/image146.png"/><Relationship Id="rId96" Type="http://schemas.openxmlformats.org/officeDocument/2006/relationships/image" Target="../media/image140.png"/><Relationship Id="rId11" Type="http://schemas.openxmlformats.org/officeDocument/2006/relationships/image" Target="../media/image10.png"/><Relationship Id="rId99" Type="http://schemas.openxmlformats.org/officeDocument/2006/relationships/image" Target="../media/image133.png"/><Relationship Id="rId10" Type="http://schemas.openxmlformats.org/officeDocument/2006/relationships/image" Target="../media/image20.png"/><Relationship Id="rId98" Type="http://schemas.openxmlformats.org/officeDocument/2006/relationships/image" Target="../media/image132.png"/><Relationship Id="rId13" Type="http://schemas.openxmlformats.org/officeDocument/2006/relationships/image" Target="../media/image11.png"/><Relationship Id="rId12" Type="http://schemas.openxmlformats.org/officeDocument/2006/relationships/image" Target="../media/image13.png"/><Relationship Id="rId91" Type="http://schemas.openxmlformats.org/officeDocument/2006/relationships/image" Target="../media/image123.png"/><Relationship Id="rId90" Type="http://schemas.openxmlformats.org/officeDocument/2006/relationships/image" Target="../media/image124.png"/><Relationship Id="rId93" Type="http://schemas.openxmlformats.org/officeDocument/2006/relationships/image" Target="../media/image127.png"/><Relationship Id="rId92" Type="http://schemas.openxmlformats.org/officeDocument/2006/relationships/image" Target="../media/image148.png"/><Relationship Id="rId15" Type="http://schemas.openxmlformats.org/officeDocument/2006/relationships/image" Target="../media/image19.png"/><Relationship Id="rId14" Type="http://schemas.openxmlformats.org/officeDocument/2006/relationships/image" Target="../media/image2.png"/><Relationship Id="rId17" Type="http://schemas.openxmlformats.org/officeDocument/2006/relationships/image" Target="../media/image86.png"/><Relationship Id="rId16" Type="http://schemas.openxmlformats.org/officeDocument/2006/relationships/image" Target="../media/image16.png"/><Relationship Id="rId19" Type="http://schemas.openxmlformats.org/officeDocument/2006/relationships/image" Target="../media/image8.png"/><Relationship Id="rId18" Type="http://schemas.openxmlformats.org/officeDocument/2006/relationships/image" Target="../media/image1.png"/><Relationship Id="rId84" Type="http://schemas.openxmlformats.org/officeDocument/2006/relationships/image" Target="../media/image118.png"/><Relationship Id="rId83" Type="http://schemas.openxmlformats.org/officeDocument/2006/relationships/image" Target="../media/image115.png"/><Relationship Id="rId86" Type="http://schemas.openxmlformats.org/officeDocument/2006/relationships/image" Target="../media/image116.png"/><Relationship Id="rId85" Type="http://schemas.openxmlformats.org/officeDocument/2006/relationships/image" Target="../media/image136.png"/><Relationship Id="rId88" Type="http://schemas.openxmlformats.org/officeDocument/2006/relationships/image" Target="../media/image119.png"/><Relationship Id="rId87" Type="http://schemas.openxmlformats.org/officeDocument/2006/relationships/image" Target="../media/image126.png"/><Relationship Id="rId89" Type="http://schemas.openxmlformats.org/officeDocument/2006/relationships/image" Target="../media/image128.png"/><Relationship Id="rId80" Type="http://schemas.openxmlformats.org/officeDocument/2006/relationships/image" Target="../media/image110.png"/><Relationship Id="rId82" Type="http://schemas.openxmlformats.org/officeDocument/2006/relationships/image" Target="../media/image122.png"/><Relationship Id="rId81" Type="http://schemas.openxmlformats.org/officeDocument/2006/relationships/image" Target="../media/image12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7.png"/><Relationship Id="rId7" Type="http://schemas.openxmlformats.org/officeDocument/2006/relationships/image" Target="../media/image9.png"/><Relationship Id="rId8" Type="http://schemas.openxmlformats.org/officeDocument/2006/relationships/image" Target="../media/image5.png"/><Relationship Id="rId73" Type="http://schemas.openxmlformats.org/officeDocument/2006/relationships/image" Target="../media/image107.png"/><Relationship Id="rId72" Type="http://schemas.openxmlformats.org/officeDocument/2006/relationships/image" Target="../media/image114.png"/><Relationship Id="rId75" Type="http://schemas.openxmlformats.org/officeDocument/2006/relationships/image" Target="../media/image108.png"/><Relationship Id="rId74" Type="http://schemas.openxmlformats.org/officeDocument/2006/relationships/image" Target="../media/image112.png"/><Relationship Id="rId77" Type="http://schemas.openxmlformats.org/officeDocument/2006/relationships/image" Target="../media/image105.png"/><Relationship Id="rId76" Type="http://schemas.openxmlformats.org/officeDocument/2006/relationships/image" Target="../media/image109.png"/><Relationship Id="rId79" Type="http://schemas.openxmlformats.org/officeDocument/2006/relationships/image" Target="../media/image106.png"/><Relationship Id="rId78" Type="http://schemas.openxmlformats.org/officeDocument/2006/relationships/image" Target="../media/image111.png"/><Relationship Id="rId71" Type="http://schemas.openxmlformats.org/officeDocument/2006/relationships/image" Target="../media/image101.png"/><Relationship Id="rId70" Type="http://schemas.openxmlformats.org/officeDocument/2006/relationships/image" Target="../media/image99.png"/><Relationship Id="rId62" Type="http://schemas.openxmlformats.org/officeDocument/2006/relationships/image" Target="../media/image125.png"/><Relationship Id="rId61" Type="http://schemas.openxmlformats.org/officeDocument/2006/relationships/image" Target="../media/image74.png"/><Relationship Id="rId64" Type="http://schemas.openxmlformats.org/officeDocument/2006/relationships/image" Target="../media/image95.png"/><Relationship Id="rId63" Type="http://schemas.openxmlformats.org/officeDocument/2006/relationships/image" Target="../media/image94.png"/><Relationship Id="rId66" Type="http://schemas.openxmlformats.org/officeDocument/2006/relationships/image" Target="../media/image100.png"/><Relationship Id="rId65" Type="http://schemas.openxmlformats.org/officeDocument/2006/relationships/image" Target="../media/image97.png"/><Relationship Id="rId68" Type="http://schemas.openxmlformats.org/officeDocument/2006/relationships/image" Target="../media/image103.png"/><Relationship Id="rId67" Type="http://schemas.openxmlformats.org/officeDocument/2006/relationships/image" Target="../media/image98.png"/><Relationship Id="rId60" Type="http://schemas.openxmlformats.org/officeDocument/2006/relationships/image" Target="../media/image130.png"/><Relationship Id="rId69" Type="http://schemas.openxmlformats.org/officeDocument/2006/relationships/image" Target="../media/image102.png"/><Relationship Id="rId51" Type="http://schemas.openxmlformats.org/officeDocument/2006/relationships/image" Target="../media/image68.png"/><Relationship Id="rId50" Type="http://schemas.openxmlformats.org/officeDocument/2006/relationships/image" Target="../media/image67.png"/><Relationship Id="rId53" Type="http://schemas.openxmlformats.org/officeDocument/2006/relationships/image" Target="../media/image78.png"/><Relationship Id="rId52" Type="http://schemas.openxmlformats.org/officeDocument/2006/relationships/image" Target="../media/image77.png"/><Relationship Id="rId55" Type="http://schemas.openxmlformats.org/officeDocument/2006/relationships/image" Target="../media/image70.png"/><Relationship Id="rId54" Type="http://schemas.openxmlformats.org/officeDocument/2006/relationships/image" Target="../media/image84.png"/><Relationship Id="rId57" Type="http://schemas.openxmlformats.org/officeDocument/2006/relationships/image" Target="../media/image92.png"/><Relationship Id="rId56" Type="http://schemas.openxmlformats.org/officeDocument/2006/relationships/image" Target="../media/image71.png"/><Relationship Id="rId59" Type="http://schemas.openxmlformats.org/officeDocument/2006/relationships/image" Target="../media/image72.png"/><Relationship Id="rId58" Type="http://schemas.openxmlformats.org/officeDocument/2006/relationships/image" Target="../media/image80.png"/></Relationships>
</file>

<file path=ppt/slides/_rels/slide10.xml.rels><?xml version="1.0" encoding="UTF-8" standalone="yes"?><Relationships xmlns="http://schemas.openxmlformats.org/package/2006/relationships"><Relationship Id="rId31" Type="http://schemas.openxmlformats.org/officeDocument/2006/relationships/image" Target="../media/image483.png"/><Relationship Id="rId30" Type="http://schemas.openxmlformats.org/officeDocument/2006/relationships/image" Target="../media/image474.png"/><Relationship Id="rId33" Type="http://schemas.openxmlformats.org/officeDocument/2006/relationships/image" Target="../media/image476.png"/><Relationship Id="rId32" Type="http://schemas.openxmlformats.org/officeDocument/2006/relationships/image" Target="../media/image488.png"/><Relationship Id="rId20" Type="http://schemas.openxmlformats.org/officeDocument/2006/relationships/image" Target="../media/image437.png"/><Relationship Id="rId22" Type="http://schemas.openxmlformats.org/officeDocument/2006/relationships/image" Target="../media/image190.png"/><Relationship Id="rId21" Type="http://schemas.openxmlformats.org/officeDocument/2006/relationships/image" Target="../media/image475.png"/><Relationship Id="rId24" Type="http://schemas.openxmlformats.org/officeDocument/2006/relationships/image" Target="../media/image486.png"/><Relationship Id="rId23" Type="http://schemas.openxmlformats.org/officeDocument/2006/relationships/image" Target="../media/image489.png"/><Relationship Id="rId26" Type="http://schemas.openxmlformats.org/officeDocument/2006/relationships/image" Target="../media/image473.png"/><Relationship Id="rId25" Type="http://schemas.openxmlformats.org/officeDocument/2006/relationships/image" Target="../media/image487.png"/><Relationship Id="rId28" Type="http://schemas.openxmlformats.org/officeDocument/2006/relationships/image" Target="../media/image358.png"/><Relationship Id="rId27" Type="http://schemas.openxmlformats.org/officeDocument/2006/relationships/image" Target="../media/image492.png"/><Relationship Id="rId29" Type="http://schemas.openxmlformats.org/officeDocument/2006/relationships/image" Target="../media/image484.png"/><Relationship Id="rId11" Type="http://schemas.openxmlformats.org/officeDocument/2006/relationships/image" Target="../media/image460.png"/><Relationship Id="rId10" Type="http://schemas.openxmlformats.org/officeDocument/2006/relationships/image" Target="../media/image462.png"/><Relationship Id="rId13" Type="http://schemas.openxmlformats.org/officeDocument/2006/relationships/image" Target="../media/image470.png"/><Relationship Id="rId12" Type="http://schemas.openxmlformats.org/officeDocument/2006/relationships/image" Target="../media/image469.png"/><Relationship Id="rId15" Type="http://schemas.openxmlformats.org/officeDocument/2006/relationships/image" Target="../media/image478.png"/><Relationship Id="rId14" Type="http://schemas.openxmlformats.org/officeDocument/2006/relationships/image" Target="../media/image181.png"/><Relationship Id="rId17" Type="http://schemas.openxmlformats.org/officeDocument/2006/relationships/image" Target="../media/image157.png"/><Relationship Id="rId16" Type="http://schemas.openxmlformats.org/officeDocument/2006/relationships/image" Target="../media/image165.png"/><Relationship Id="rId19" Type="http://schemas.openxmlformats.org/officeDocument/2006/relationships/image" Target="../media/image153.png"/><Relationship Id="rId18" Type="http://schemas.openxmlformats.org/officeDocument/2006/relationships/image" Target="../media/image177.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65.png"/><Relationship Id="rId4" Type="http://schemas.openxmlformats.org/officeDocument/2006/relationships/image" Target="../media/image458.png"/><Relationship Id="rId9" Type="http://schemas.openxmlformats.org/officeDocument/2006/relationships/image" Target="../media/image466.png"/><Relationship Id="rId5" Type="http://schemas.openxmlformats.org/officeDocument/2006/relationships/image" Target="../media/image463.png"/><Relationship Id="rId6" Type="http://schemas.openxmlformats.org/officeDocument/2006/relationships/image" Target="../media/image467.png"/><Relationship Id="rId7" Type="http://schemas.openxmlformats.org/officeDocument/2006/relationships/image" Target="../media/image464.png"/><Relationship Id="rId8" Type="http://schemas.openxmlformats.org/officeDocument/2006/relationships/image" Target="../media/image459.png"/></Relationships>
</file>

<file path=ppt/slides/_rels/slide11.xml.rels><?xml version="1.0" encoding="UTF-8" standalone="yes"?><Relationships xmlns="http://schemas.openxmlformats.org/package/2006/relationships"><Relationship Id="rId11" Type="http://schemas.openxmlformats.org/officeDocument/2006/relationships/image" Target="../media/image453.png"/><Relationship Id="rId10" Type="http://schemas.openxmlformats.org/officeDocument/2006/relationships/image" Target="../media/image171.png"/><Relationship Id="rId13" Type="http://schemas.openxmlformats.org/officeDocument/2006/relationships/image" Target="../media/image448.png"/><Relationship Id="rId12" Type="http://schemas.openxmlformats.org/officeDocument/2006/relationships/image" Target="../media/image451.png"/><Relationship Id="rId15" Type="http://schemas.openxmlformats.org/officeDocument/2006/relationships/image" Target="../media/image177.png"/><Relationship Id="rId14" Type="http://schemas.openxmlformats.org/officeDocument/2006/relationships/image" Target="../media/image181.png"/><Relationship Id="rId17" Type="http://schemas.openxmlformats.org/officeDocument/2006/relationships/image" Target="../media/image189.png"/><Relationship Id="rId16" Type="http://schemas.openxmlformats.org/officeDocument/2006/relationships/image" Target="../media/image190.png"/><Relationship Id="rId18" Type="http://schemas.openxmlformats.org/officeDocument/2006/relationships/image" Target="../media/image198.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91.png"/><Relationship Id="rId4" Type="http://schemas.openxmlformats.org/officeDocument/2006/relationships/image" Target="../media/image482.png"/><Relationship Id="rId9" Type="http://schemas.openxmlformats.org/officeDocument/2006/relationships/image" Target="../media/image356.png"/><Relationship Id="rId5" Type="http://schemas.openxmlformats.org/officeDocument/2006/relationships/image" Target="../media/image452.png"/><Relationship Id="rId6" Type="http://schemas.openxmlformats.org/officeDocument/2006/relationships/image" Target="../media/image449.png"/><Relationship Id="rId7" Type="http://schemas.openxmlformats.org/officeDocument/2006/relationships/image" Target="../media/image461.png"/><Relationship Id="rId8" Type="http://schemas.openxmlformats.org/officeDocument/2006/relationships/image" Target="../media/image165.png"/></Relationships>
</file>

<file path=ppt/slides/_rels/slide12.xml.rels><?xml version="1.0" encoding="UTF-8" standalone="yes"?><Relationships xmlns="http://schemas.openxmlformats.org/package/2006/relationships"><Relationship Id="rId11" Type="http://schemas.openxmlformats.org/officeDocument/2006/relationships/image" Target="../media/image451.png"/><Relationship Id="rId10" Type="http://schemas.openxmlformats.org/officeDocument/2006/relationships/image" Target="../media/image453.png"/><Relationship Id="rId13" Type="http://schemas.openxmlformats.org/officeDocument/2006/relationships/image" Target="../media/image181.png"/><Relationship Id="rId12" Type="http://schemas.openxmlformats.org/officeDocument/2006/relationships/image" Target="../media/image448.png"/><Relationship Id="rId15" Type="http://schemas.openxmlformats.org/officeDocument/2006/relationships/image" Target="../media/image190.png"/><Relationship Id="rId14" Type="http://schemas.openxmlformats.org/officeDocument/2006/relationships/image" Target="../media/image177.png"/><Relationship Id="rId17" Type="http://schemas.openxmlformats.org/officeDocument/2006/relationships/image" Target="../media/image198.png"/><Relationship Id="rId16" Type="http://schemas.openxmlformats.org/officeDocument/2006/relationships/image" Target="../media/image189.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98.png"/><Relationship Id="rId4" Type="http://schemas.openxmlformats.org/officeDocument/2006/relationships/image" Target="../media/image178.png"/><Relationship Id="rId9" Type="http://schemas.openxmlformats.org/officeDocument/2006/relationships/image" Target="../media/image171.png"/><Relationship Id="rId5" Type="http://schemas.openxmlformats.org/officeDocument/2006/relationships/image" Target="../media/image495.png"/><Relationship Id="rId6" Type="http://schemas.openxmlformats.org/officeDocument/2006/relationships/image" Target="../media/image449.png"/><Relationship Id="rId7" Type="http://schemas.openxmlformats.org/officeDocument/2006/relationships/image" Target="../media/image165.png"/><Relationship Id="rId8" Type="http://schemas.openxmlformats.org/officeDocument/2006/relationships/image" Target="../media/image356.png"/></Relationships>
</file>

<file path=ppt/slides/_rels/slide13.xml.rels><?xml version="1.0" encoding="UTF-8" standalone="yes"?><Relationships xmlns="http://schemas.openxmlformats.org/package/2006/relationships"><Relationship Id="rId20" Type="http://schemas.openxmlformats.org/officeDocument/2006/relationships/image" Target="../media/image505.png"/><Relationship Id="rId22" Type="http://schemas.openxmlformats.org/officeDocument/2006/relationships/image" Target="../media/image433.png"/><Relationship Id="rId21" Type="http://schemas.openxmlformats.org/officeDocument/2006/relationships/image" Target="../media/image497.png"/><Relationship Id="rId11" Type="http://schemas.openxmlformats.org/officeDocument/2006/relationships/image" Target="../media/image478.png"/><Relationship Id="rId10" Type="http://schemas.openxmlformats.org/officeDocument/2006/relationships/image" Target="../media/image181.png"/><Relationship Id="rId13" Type="http://schemas.openxmlformats.org/officeDocument/2006/relationships/image" Target="../media/image437.png"/><Relationship Id="rId12" Type="http://schemas.openxmlformats.org/officeDocument/2006/relationships/image" Target="../media/image153.png"/><Relationship Id="rId15" Type="http://schemas.openxmlformats.org/officeDocument/2006/relationships/image" Target="../media/image487.png"/><Relationship Id="rId14" Type="http://schemas.openxmlformats.org/officeDocument/2006/relationships/image" Target="../media/image177.png"/><Relationship Id="rId17" Type="http://schemas.openxmlformats.org/officeDocument/2006/relationships/image" Target="../media/image358.png"/><Relationship Id="rId16" Type="http://schemas.openxmlformats.org/officeDocument/2006/relationships/image" Target="../media/image500.png"/><Relationship Id="rId19" Type="http://schemas.openxmlformats.org/officeDocument/2006/relationships/image" Target="../media/image501.png"/><Relationship Id="rId18" Type="http://schemas.openxmlformats.org/officeDocument/2006/relationships/image" Target="../media/image454.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38.png"/><Relationship Id="rId4" Type="http://schemas.openxmlformats.org/officeDocument/2006/relationships/image" Target="../media/image496.png"/><Relationship Id="rId9" Type="http://schemas.openxmlformats.org/officeDocument/2006/relationships/image" Target="../media/image157.png"/><Relationship Id="rId5" Type="http://schemas.openxmlformats.org/officeDocument/2006/relationships/image" Target="../media/image499.png"/><Relationship Id="rId6" Type="http://schemas.openxmlformats.org/officeDocument/2006/relationships/image" Target="../media/image503.png"/><Relationship Id="rId7" Type="http://schemas.openxmlformats.org/officeDocument/2006/relationships/image" Target="../media/image507.png"/><Relationship Id="rId8" Type="http://schemas.openxmlformats.org/officeDocument/2006/relationships/image" Target="../media/image165.png"/></Relationships>
</file>

<file path=ppt/slides/_rels/slide14.xml.rels><?xml version="1.0" encoding="UTF-8" standalone="yes"?><Relationships xmlns="http://schemas.openxmlformats.org/package/2006/relationships"><Relationship Id="rId20" Type="http://schemas.openxmlformats.org/officeDocument/2006/relationships/image" Target="../media/image515.png"/><Relationship Id="rId22" Type="http://schemas.openxmlformats.org/officeDocument/2006/relationships/image" Target="../media/image514.png"/><Relationship Id="rId21" Type="http://schemas.openxmlformats.org/officeDocument/2006/relationships/image" Target="../media/image358.png"/><Relationship Id="rId24" Type="http://schemas.openxmlformats.org/officeDocument/2006/relationships/image" Target="../media/image516.png"/><Relationship Id="rId23" Type="http://schemas.openxmlformats.org/officeDocument/2006/relationships/image" Target="../media/image517.png"/><Relationship Id="rId11" Type="http://schemas.openxmlformats.org/officeDocument/2006/relationships/image" Target="../media/image190.png"/><Relationship Id="rId10" Type="http://schemas.openxmlformats.org/officeDocument/2006/relationships/image" Target="../media/image165.png"/><Relationship Id="rId13" Type="http://schemas.openxmlformats.org/officeDocument/2006/relationships/image" Target="../media/image177.png"/><Relationship Id="rId12" Type="http://schemas.openxmlformats.org/officeDocument/2006/relationships/image" Target="../media/image181.png"/><Relationship Id="rId15" Type="http://schemas.openxmlformats.org/officeDocument/2006/relationships/image" Target="../media/image436.png"/><Relationship Id="rId14" Type="http://schemas.openxmlformats.org/officeDocument/2006/relationships/image" Target="../media/image439.png"/><Relationship Id="rId17" Type="http://schemas.openxmlformats.org/officeDocument/2006/relationships/image" Target="../media/image171.png"/><Relationship Id="rId16" Type="http://schemas.openxmlformats.org/officeDocument/2006/relationships/image" Target="../media/image442.png"/><Relationship Id="rId19" Type="http://schemas.openxmlformats.org/officeDocument/2006/relationships/image" Target="../media/image513.png"/><Relationship Id="rId18" Type="http://schemas.openxmlformats.org/officeDocument/2006/relationships/image" Target="../media/image356.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08.png"/><Relationship Id="rId4" Type="http://schemas.openxmlformats.org/officeDocument/2006/relationships/image" Target="../media/image12.png"/><Relationship Id="rId9" Type="http://schemas.openxmlformats.org/officeDocument/2006/relationships/image" Target="../media/image198.png"/><Relationship Id="rId5" Type="http://schemas.openxmlformats.org/officeDocument/2006/relationships/image" Target="../media/image502.png"/><Relationship Id="rId6" Type="http://schemas.openxmlformats.org/officeDocument/2006/relationships/image" Target="../media/image159.png"/><Relationship Id="rId7" Type="http://schemas.openxmlformats.org/officeDocument/2006/relationships/image" Target="../media/image169.png"/><Relationship Id="rId8" Type="http://schemas.openxmlformats.org/officeDocument/2006/relationships/image" Target="../media/image189.png"/></Relationships>
</file>

<file path=ppt/slides/_rels/slide15.xml.rels><?xml version="1.0" encoding="UTF-8" standalone="yes"?><Relationships xmlns="http://schemas.openxmlformats.org/package/2006/relationships"><Relationship Id="rId40" Type="http://schemas.openxmlformats.org/officeDocument/2006/relationships/image" Target="../media/image551.png"/><Relationship Id="rId42" Type="http://schemas.openxmlformats.org/officeDocument/2006/relationships/image" Target="../media/image556.png"/><Relationship Id="rId41" Type="http://schemas.openxmlformats.org/officeDocument/2006/relationships/image" Target="../media/image116.png"/><Relationship Id="rId44" Type="http://schemas.openxmlformats.org/officeDocument/2006/relationships/image" Target="../media/image115.png"/><Relationship Id="rId43" Type="http://schemas.openxmlformats.org/officeDocument/2006/relationships/image" Target="../media/image544.png"/><Relationship Id="rId46" Type="http://schemas.openxmlformats.org/officeDocument/2006/relationships/image" Target="../media/image548.png"/><Relationship Id="rId45" Type="http://schemas.openxmlformats.org/officeDocument/2006/relationships/image" Target="../media/image107.png"/><Relationship Id="rId48" Type="http://schemas.openxmlformats.org/officeDocument/2006/relationships/image" Target="../media/image543.png"/><Relationship Id="rId47" Type="http://schemas.openxmlformats.org/officeDocument/2006/relationships/image" Target="../media/image552.png"/><Relationship Id="rId49" Type="http://schemas.openxmlformats.org/officeDocument/2006/relationships/image" Target="../media/image557.png"/><Relationship Id="rId31" Type="http://schemas.openxmlformats.org/officeDocument/2006/relationships/image" Target="../media/image127.png"/><Relationship Id="rId30" Type="http://schemas.openxmlformats.org/officeDocument/2006/relationships/image" Target="../media/image554.png"/><Relationship Id="rId33" Type="http://schemas.openxmlformats.org/officeDocument/2006/relationships/image" Target="../media/image192.png"/><Relationship Id="rId32" Type="http://schemas.openxmlformats.org/officeDocument/2006/relationships/image" Target="../media/image558.png"/><Relationship Id="rId35" Type="http://schemas.openxmlformats.org/officeDocument/2006/relationships/image" Target="../media/image546.png"/><Relationship Id="rId34" Type="http://schemas.openxmlformats.org/officeDocument/2006/relationships/image" Target="../media/image549.png"/><Relationship Id="rId37" Type="http://schemas.openxmlformats.org/officeDocument/2006/relationships/image" Target="../media/image545.png"/><Relationship Id="rId36" Type="http://schemas.openxmlformats.org/officeDocument/2006/relationships/image" Target="../media/image541.png"/><Relationship Id="rId39" Type="http://schemas.openxmlformats.org/officeDocument/2006/relationships/image" Target="../media/image555.png"/><Relationship Id="rId38" Type="http://schemas.openxmlformats.org/officeDocument/2006/relationships/image" Target="../media/image547.png"/><Relationship Id="rId20" Type="http://schemas.openxmlformats.org/officeDocument/2006/relationships/image" Target="../media/image530.png"/><Relationship Id="rId22" Type="http://schemas.openxmlformats.org/officeDocument/2006/relationships/image" Target="../media/image97.png"/><Relationship Id="rId21" Type="http://schemas.openxmlformats.org/officeDocument/2006/relationships/image" Target="../media/image95.png"/><Relationship Id="rId24" Type="http://schemas.openxmlformats.org/officeDocument/2006/relationships/image" Target="../media/image114.png"/><Relationship Id="rId23" Type="http://schemas.openxmlformats.org/officeDocument/2006/relationships/image" Target="../media/image100.png"/><Relationship Id="rId26" Type="http://schemas.openxmlformats.org/officeDocument/2006/relationships/image" Target="../media/image101.png"/><Relationship Id="rId25" Type="http://schemas.openxmlformats.org/officeDocument/2006/relationships/image" Target="../media/image119.png"/><Relationship Id="rId28" Type="http://schemas.openxmlformats.org/officeDocument/2006/relationships/image" Target="../media/image553.png"/><Relationship Id="rId27" Type="http://schemas.openxmlformats.org/officeDocument/2006/relationships/image" Target="../media/image534.png"/><Relationship Id="rId29" Type="http://schemas.openxmlformats.org/officeDocument/2006/relationships/image" Target="../media/image550.png"/><Relationship Id="rId11" Type="http://schemas.openxmlformats.org/officeDocument/2006/relationships/image" Target="../media/image165.png"/><Relationship Id="rId10" Type="http://schemas.openxmlformats.org/officeDocument/2006/relationships/image" Target="../media/image528.png"/><Relationship Id="rId13" Type="http://schemas.openxmlformats.org/officeDocument/2006/relationships/image" Target="../media/image360.png"/><Relationship Id="rId12" Type="http://schemas.openxmlformats.org/officeDocument/2006/relationships/image" Target="../media/image356.png"/><Relationship Id="rId15" Type="http://schemas.openxmlformats.org/officeDocument/2006/relationships/image" Target="../media/image527.png"/><Relationship Id="rId14" Type="http://schemas.openxmlformats.org/officeDocument/2006/relationships/image" Target="../media/image525.png"/><Relationship Id="rId17" Type="http://schemas.openxmlformats.org/officeDocument/2006/relationships/image" Target="../media/image520.png"/><Relationship Id="rId16" Type="http://schemas.openxmlformats.org/officeDocument/2006/relationships/image" Target="../media/image521.png"/><Relationship Id="rId19" Type="http://schemas.openxmlformats.org/officeDocument/2006/relationships/image" Target="../media/image442.png"/><Relationship Id="rId18" Type="http://schemas.openxmlformats.org/officeDocument/2006/relationships/image" Target="../media/image531.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35.png"/><Relationship Id="rId4" Type="http://schemas.openxmlformats.org/officeDocument/2006/relationships/image" Target="../media/image536.png"/><Relationship Id="rId9" Type="http://schemas.openxmlformats.org/officeDocument/2006/relationships/image" Target="../media/image522.png"/><Relationship Id="rId5" Type="http://schemas.openxmlformats.org/officeDocument/2006/relationships/image" Target="../media/image519.png"/><Relationship Id="rId6" Type="http://schemas.openxmlformats.org/officeDocument/2006/relationships/image" Target="../media/image533.png"/><Relationship Id="rId7" Type="http://schemas.openxmlformats.org/officeDocument/2006/relationships/image" Target="../media/image529.png"/><Relationship Id="rId8" Type="http://schemas.openxmlformats.org/officeDocument/2006/relationships/image" Target="../media/image524.png"/><Relationship Id="rId51" Type="http://schemas.openxmlformats.org/officeDocument/2006/relationships/image" Target="../media/image565.png"/><Relationship Id="rId50" Type="http://schemas.openxmlformats.org/officeDocument/2006/relationships/image" Target="../media/image570.png"/><Relationship Id="rId53" Type="http://schemas.openxmlformats.org/officeDocument/2006/relationships/image" Target="../media/image623.png"/><Relationship Id="rId52" Type="http://schemas.openxmlformats.org/officeDocument/2006/relationships/image" Target="../media/image560.png"/></Relationships>
</file>

<file path=ppt/slides/_rels/slide16.xml.rels><?xml version="1.0" encoding="UTF-8" standalone="yes"?><Relationships xmlns="http://schemas.openxmlformats.org/package/2006/relationships"><Relationship Id="rId20" Type="http://schemas.openxmlformats.org/officeDocument/2006/relationships/image" Target="../media/image569.png"/><Relationship Id="rId21" Type="http://schemas.openxmlformats.org/officeDocument/2006/relationships/hyperlink" Target="https://pubmed.ncbi.nlm.nih.gov/32363781/" TargetMode="External"/><Relationship Id="rId11" Type="http://schemas.openxmlformats.org/officeDocument/2006/relationships/image" Target="../media/image356.png"/><Relationship Id="rId10" Type="http://schemas.openxmlformats.org/officeDocument/2006/relationships/image" Target="../media/image165.png"/><Relationship Id="rId13" Type="http://schemas.openxmlformats.org/officeDocument/2006/relationships/image" Target="../media/image600.png"/><Relationship Id="rId12" Type="http://schemas.openxmlformats.org/officeDocument/2006/relationships/image" Target="../media/image358.png"/><Relationship Id="rId15" Type="http://schemas.openxmlformats.org/officeDocument/2006/relationships/image" Target="../media/image576.png"/><Relationship Id="rId14" Type="http://schemas.openxmlformats.org/officeDocument/2006/relationships/image" Target="../media/image572.png"/><Relationship Id="rId17" Type="http://schemas.openxmlformats.org/officeDocument/2006/relationships/image" Target="../media/image567.png"/><Relationship Id="rId16" Type="http://schemas.openxmlformats.org/officeDocument/2006/relationships/image" Target="../media/image582.png"/><Relationship Id="rId19" Type="http://schemas.openxmlformats.org/officeDocument/2006/relationships/image" Target="../media/image568.png"/><Relationship Id="rId18" Type="http://schemas.openxmlformats.org/officeDocument/2006/relationships/image" Target="../media/image574.pn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66.png"/><Relationship Id="rId4" Type="http://schemas.openxmlformats.org/officeDocument/2006/relationships/image" Target="../media/image168.png"/><Relationship Id="rId9" Type="http://schemas.openxmlformats.org/officeDocument/2006/relationships/image" Target="../media/image447.png"/><Relationship Id="rId5" Type="http://schemas.openxmlformats.org/officeDocument/2006/relationships/image" Target="../media/image587.png"/><Relationship Id="rId6" Type="http://schemas.openxmlformats.org/officeDocument/2006/relationships/image" Target="../media/image562.png"/><Relationship Id="rId7" Type="http://schemas.openxmlformats.org/officeDocument/2006/relationships/image" Target="../media/image561.png"/><Relationship Id="rId8" Type="http://schemas.openxmlformats.org/officeDocument/2006/relationships/image" Target="../media/image564.png"/></Relationships>
</file>

<file path=ppt/slides/_rels/slide17.xml.rels><?xml version="1.0" encoding="UTF-8" standalone="yes"?><Relationships xmlns="http://schemas.openxmlformats.org/package/2006/relationships"><Relationship Id="rId20" Type="http://schemas.openxmlformats.org/officeDocument/2006/relationships/image" Target="../media/image586.png"/><Relationship Id="rId22" Type="http://schemas.openxmlformats.org/officeDocument/2006/relationships/image" Target="../media/image574.png"/><Relationship Id="rId21" Type="http://schemas.openxmlformats.org/officeDocument/2006/relationships/image" Target="../media/image592.png"/><Relationship Id="rId23" Type="http://schemas.openxmlformats.org/officeDocument/2006/relationships/hyperlink" Target="https://www.nature.com/articles/s41467-022-34051-9" TargetMode="External"/><Relationship Id="rId11" Type="http://schemas.openxmlformats.org/officeDocument/2006/relationships/image" Target="../media/image356.png"/><Relationship Id="rId10" Type="http://schemas.openxmlformats.org/officeDocument/2006/relationships/image" Target="../media/image165.png"/><Relationship Id="rId13" Type="http://schemas.openxmlformats.org/officeDocument/2006/relationships/image" Target="../media/image600.png"/><Relationship Id="rId12" Type="http://schemas.openxmlformats.org/officeDocument/2006/relationships/image" Target="../media/image358.png"/><Relationship Id="rId15" Type="http://schemas.openxmlformats.org/officeDocument/2006/relationships/image" Target="../media/image581.png"/><Relationship Id="rId14" Type="http://schemas.openxmlformats.org/officeDocument/2006/relationships/image" Target="../media/image579.png"/><Relationship Id="rId17" Type="http://schemas.openxmlformats.org/officeDocument/2006/relationships/image" Target="../media/image576.png"/><Relationship Id="rId16" Type="http://schemas.openxmlformats.org/officeDocument/2006/relationships/image" Target="../media/image580.png"/><Relationship Id="rId19" Type="http://schemas.openxmlformats.org/officeDocument/2006/relationships/image" Target="../media/image567.png"/><Relationship Id="rId18" Type="http://schemas.openxmlformats.org/officeDocument/2006/relationships/image" Target="../media/image582.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66.png"/><Relationship Id="rId4" Type="http://schemas.openxmlformats.org/officeDocument/2006/relationships/image" Target="../media/image168.png"/><Relationship Id="rId9" Type="http://schemas.openxmlformats.org/officeDocument/2006/relationships/image" Target="../media/image447.png"/><Relationship Id="rId5" Type="http://schemas.openxmlformats.org/officeDocument/2006/relationships/image" Target="../media/image587.png"/><Relationship Id="rId6" Type="http://schemas.openxmlformats.org/officeDocument/2006/relationships/image" Target="../media/image562.png"/><Relationship Id="rId7" Type="http://schemas.openxmlformats.org/officeDocument/2006/relationships/image" Target="../media/image561.png"/><Relationship Id="rId8" Type="http://schemas.openxmlformats.org/officeDocument/2006/relationships/image" Target="../media/image564.png"/></Relationships>
</file>

<file path=ppt/slides/_rels/slide18.xml.rels><?xml version="1.0" encoding="UTF-8" standalone="yes"?><Relationships xmlns="http://schemas.openxmlformats.org/package/2006/relationships"><Relationship Id="rId11" Type="http://schemas.openxmlformats.org/officeDocument/2006/relationships/image" Target="../media/image356.png"/><Relationship Id="rId10" Type="http://schemas.openxmlformats.org/officeDocument/2006/relationships/image" Target="../media/image165.png"/><Relationship Id="rId13" Type="http://schemas.openxmlformats.org/officeDocument/2006/relationships/image" Target="../media/image433.png"/><Relationship Id="rId12" Type="http://schemas.openxmlformats.org/officeDocument/2006/relationships/image" Target="../media/image358.png"/><Relationship Id="rId15" Type="http://schemas.openxmlformats.org/officeDocument/2006/relationships/image" Target="../media/image590.png"/><Relationship Id="rId14" Type="http://schemas.openxmlformats.org/officeDocument/2006/relationships/image" Target="../media/image598.png"/><Relationship Id="rId17" Type="http://schemas.openxmlformats.org/officeDocument/2006/relationships/image" Target="../media/image595.png"/><Relationship Id="rId16" Type="http://schemas.openxmlformats.org/officeDocument/2006/relationships/image" Target="../media/image606.png"/><Relationship Id="rId19" Type="http://schemas.openxmlformats.org/officeDocument/2006/relationships/hyperlink" Target="https://www.nature.com/articles/s41591-023-02296-6" TargetMode="External"/><Relationship Id="rId18" Type="http://schemas.openxmlformats.org/officeDocument/2006/relationships/image" Target="../media/image591.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66.png"/><Relationship Id="rId4" Type="http://schemas.openxmlformats.org/officeDocument/2006/relationships/image" Target="../media/image168.png"/><Relationship Id="rId9" Type="http://schemas.openxmlformats.org/officeDocument/2006/relationships/image" Target="../media/image447.png"/><Relationship Id="rId5" Type="http://schemas.openxmlformats.org/officeDocument/2006/relationships/image" Target="../media/image587.png"/><Relationship Id="rId6" Type="http://schemas.openxmlformats.org/officeDocument/2006/relationships/image" Target="../media/image562.png"/><Relationship Id="rId7" Type="http://schemas.openxmlformats.org/officeDocument/2006/relationships/image" Target="../media/image561.png"/><Relationship Id="rId8" Type="http://schemas.openxmlformats.org/officeDocument/2006/relationships/image" Target="../media/image564.png"/></Relationships>
</file>

<file path=ppt/slides/_rels/slide19.xml.rels><?xml version="1.0" encoding="UTF-8" standalone="yes"?><Relationships xmlns="http://schemas.openxmlformats.org/package/2006/relationships"><Relationship Id="rId20" Type="http://schemas.openxmlformats.org/officeDocument/2006/relationships/hyperlink" Target="https://www.ncbi.nlm.nih.gov/pmc/articles/PMC3836174/" TargetMode="External"/><Relationship Id="rId11" Type="http://schemas.openxmlformats.org/officeDocument/2006/relationships/image" Target="../media/image356.png"/><Relationship Id="rId10" Type="http://schemas.openxmlformats.org/officeDocument/2006/relationships/image" Target="../media/image165.png"/><Relationship Id="rId13" Type="http://schemas.openxmlformats.org/officeDocument/2006/relationships/image" Target="../media/image603.png"/><Relationship Id="rId12" Type="http://schemas.openxmlformats.org/officeDocument/2006/relationships/image" Target="../media/image358.png"/><Relationship Id="rId15" Type="http://schemas.openxmlformats.org/officeDocument/2006/relationships/image" Target="../media/image417.png"/><Relationship Id="rId14" Type="http://schemas.openxmlformats.org/officeDocument/2006/relationships/image" Target="../media/image593.png"/><Relationship Id="rId17" Type="http://schemas.openxmlformats.org/officeDocument/2006/relationships/image" Target="../media/image599.png"/><Relationship Id="rId16" Type="http://schemas.openxmlformats.org/officeDocument/2006/relationships/image" Target="../media/image574.png"/><Relationship Id="rId19" Type="http://schemas.openxmlformats.org/officeDocument/2006/relationships/image" Target="../media/image597.png"/><Relationship Id="rId18" Type="http://schemas.openxmlformats.org/officeDocument/2006/relationships/image" Target="../media/image605.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66.png"/><Relationship Id="rId4" Type="http://schemas.openxmlformats.org/officeDocument/2006/relationships/image" Target="../media/image168.png"/><Relationship Id="rId9" Type="http://schemas.openxmlformats.org/officeDocument/2006/relationships/image" Target="../media/image447.png"/><Relationship Id="rId5" Type="http://schemas.openxmlformats.org/officeDocument/2006/relationships/image" Target="../media/image587.png"/><Relationship Id="rId6" Type="http://schemas.openxmlformats.org/officeDocument/2006/relationships/image" Target="../media/image562.png"/><Relationship Id="rId7" Type="http://schemas.openxmlformats.org/officeDocument/2006/relationships/image" Target="../media/image561.png"/><Relationship Id="rId8" Type="http://schemas.openxmlformats.org/officeDocument/2006/relationships/image" Target="../media/image564.png"/></Relationships>
</file>

<file path=ppt/slides/_rels/slide2.xml.rels><?xml version="1.0" encoding="UTF-8" standalone="yes"?><Relationships xmlns="http://schemas.openxmlformats.org/package/2006/relationships"><Relationship Id="rId11" Type="http://schemas.openxmlformats.org/officeDocument/2006/relationships/image" Target="../media/image147.png"/><Relationship Id="rId10" Type="http://schemas.openxmlformats.org/officeDocument/2006/relationships/image" Target="../media/image141.png"/><Relationship Id="rId13" Type="http://schemas.openxmlformats.org/officeDocument/2006/relationships/image" Target="../media/image153.png"/><Relationship Id="rId12" Type="http://schemas.openxmlformats.org/officeDocument/2006/relationships/image" Target="../media/image150.png"/><Relationship Id="rId15" Type="http://schemas.openxmlformats.org/officeDocument/2006/relationships/image" Target="../media/image165.png"/><Relationship Id="rId14" Type="http://schemas.openxmlformats.org/officeDocument/2006/relationships/image" Target="../media/image154.png"/><Relationship Id="rId17" Type="http://schemas.openxmlformats.org/officeDocument/2006/relationships/image" Target="../media/image159.png"/><Relationship Id="rId16" Type="http://schemas.openxmlformats.org/officeDocument/2006/relationships/image" Target="../media/image157.png"/><Relationship Id="rId19" Type="http://schemas.openxmlformats.org/officeDocument/2006/relationships/image" Target="../media/image168.png"/><Relationship Id="rId18" Type="http://schemas.openxmlformats.org/officeDocument/2006/relationships/image" Target="../media/image169.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1.png"/><Relationship Id="rId4" Type="http://schemas.openxmlformats.org/officeDocument/2006/relationships/image" Target="../media/image139.png"/><Relationship Id="rId9" Type="http://schemas.openxmlformats.org/officeDocument/2006/relationships/image" Target="../media/image137.png"/><Relationship Id="rId5" Type="http://schemas.openxmlformats.org/officeDocument/2006/relationships/image" Target="../media/image152.png"/><Relationship Id="rId6" Type="http://schemas.openxmlformats.org/officeDocument/2006/relationships/image" Target="../media/image143.png"/><Relationship Id="rId7" Type="http://schemas.openxmlformats.org/officeDocument/2006/relationships/image" Target="../media/image138.png"/><Relationship Id="rId8" Type="http://schemas.openxmlformats.org/officeDocument/2006/relationships/image" Target="../media/image142.png"/></Relationships>
</file>

<file path=ppt/slides/_rels/slide20.xml.rels><?xml version="1.0" encoding="UTF-8" standalone="yes"?><Relationships xmlns="http://schemas.openxmlformats.org/package/2006/relationships"><Relationship Id="rId20" Type="http://schemas.openxmlformats.org/officeDocument/2006/relationships/hyperlink" Target="https://www.medrxiv.org/content/10.1101/2023.02.23.23285864v1.full.pdf/" TargetMode="External"/><Relationship Id="rId11" Type="http://schemas.openxmlformats.org/officeDocument/2006/relationships/image" Target="../media/image356.png"/><Relationship Id="rId10" Type="http://schemas.openxmlformats.org/officeDocument/2006/relationships/image" Target="../media/image165.png"/><Relationship Id="rId13" Type="http://schemas.openxmlformats.org/officeDocument/2006/relationships/image" Target="../media/image599.png"/><Relationship Id="rId12" Type="http://schemas.openxmlformats.org/officeDocument/2006/relationships/image" Target="../media/image358.png"/><Relationship Id="rId15" Type="http://schemas.openxmlformats.org/officeDocument/2006/relationships/image" Target="../media/image604.png"/><Relationship Id="rId14" Type="http://schemas.openxmlformats.org/officeDocument/2006/relationships/image" Target="../media/image601.png"/><Relationship Id="rId17" Type="http://schemas.openxmlformats.org/officeDocument/2006/relationships/image" Target="../media/image607.png"/><Relationship Id="rId16" Type="http://schemas.openxmlformats.org/officeDocument/2006/relationships/image" Target="../media/image608.png"/><Relationship Id="rId19" Type="http://schemas.openxmlformats.org/officeDocument/2006/relationships/image" Target="../media/image609.png"/><Relationship Id="rId18" Type="http://schemas.openxmlformats.org/officeDocument/2006/relationships/image" Target="../media/image574.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66.png"/><Relationship Id="rId4" Type="http://schemas.openxmlformats.org/officeDocument/2006/relationships/image" Target="../media/image168.png"/><Relationship Id="rId9" Type="http://schemas.openxmlformats.org/officeDocument/2006/relationships/image" Target="../media/image447.png"/><Relationship Id="rId5" Type="http://schemas.openxmlformats.org/officeDocument/2006/relationships/image" Target="../media/image587.png"/><Relationship Id="rId6" Type="http://schemas.openxmlformats.org/officeDocument/2006/relationships/image" Target="../media/image562.png"/><Relationship Id="rId7" Type="http://schemas.openxmlformats.org/officeDocument/2006/relationships/image" Target="../media/image561.png"/><Relationship Id="rId8" Type="http://schemas.openxmlformats.org/officeDocument/2006/relationships/image" Target="../media/image564.png"/></Relationships>
</file>

<file path=ppt/slides/_rels/slide21.xml.rels><?xml version="1.0" encoding="UTF-8" standalone="yes"?><Relationships xmlns="http://schemas.openxmlformats.org/package/2006/relationships"><Relationship Id="rId11" Type="http://schemas.openxmlformats.org/officeDocument/2006/relationships/image" Target="../media/image356.png"/><Relationship Id="rId10" Type="http://schemas.openxmlformats.org/officeDocument/2006/relationships/image" Target="../media/image165.png"/><Relationship Id="rId13" Type="http://schemas.openxmlformats.org/officeDocument/2006/relationships/image" Target="../media/image612.png"/><Relationship Id="rId12" Type="http://schemas.openxmlformats.org/officeDocument/2006/relationships/image" Target="../media/image622.png"/><Relationship Id="rId15" Type="http://schemas.openxmlformats.org/officeDocument/2006/relationships/image" Target="../media/image614.png"/><Relationship Id="rId14" Type="http://schemas.openxmlformats.org/officeDocument/2006/relationships/image" Target="../media/image610.png"/><Relationship Id="rId17" Type="http://schemas.openxmlformats.org/officeDocument/2006/relationships/image" Target="../media/image619.png"/><Relationship Id="rId16" Type="http://schemas.openxmlformats.org/officeDocument/2006/relationships/image" Target="../media/image611.png"/><Relationship Id="rId19" Type="http://schemas.openxmlformats.org/officeDocument/2006/relationships/hyperlink" Target="https://www.nature.com/articles/s41467-021-23014-1" TargetMode="External"/><Relationship Id="rId18" Type="http://schemas.openxmlformats.org/officeDocument/2006/relationships/image" Target="../media/image617.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66.png"/><Relationship Id="rId4" Type="http://schemas.openxmlformats.org/officeDocument/2006/relationships/image" Target="../media/image168.png"/><Relationship Id="rId9" Type="http://schemas.openxmlformats.org/officeDocument/2006/relationships/image" Target="../media/image447.png"/><Relationship Id="rId5" Type="http://schemas.openxmlformats.org/officeDocument/2006/relationships/image" Target="../media/image587.png"/><Relationship Id="rId6" Type="http://schemas.openxmlformats.org/officeDocument/2006/relationships/image" Target="../media/image562.png"/><Relationship Id="rId7" Type="http://schemas.openxmlformats.org/officeDocument/2006/relationships/image" Target="../media/image561.png"/><Relationship Id="rId8" Type="http://schemas.openxmlformats.org/officeDocument/2006/relationships/image" Target="../media/image564.png"/></Relationships>
</file>

<file path=ppt/slides/_rels/slide22.xml.rels><?xml version="1.0" encoding="UTF-8" standalone="yes"?><Relationships xmlns="http://schemas.openxmlformats.org/package/2006/relationships"><Relationship Id="rId11" Type="http://schemas.openxmlformats.org/officeDocument/2006/relationships/image" Target="../media/image356.png"/><Relationship Id="rId10" Type="http://schemas.openxmlformats.org/officeDocument/2006/relationships/image" Target="../media/image165.png"/><Relationship Id="rId13" Type="http://schemas.openxmlformats.org/officeDocument/2006/relationships/image" Target="../media/image612.png"/><Relationship Id="rId12" Type="http://schemas.openxmlformats.org/officeDocument/2006/relationships/image" Target="../media/image622.png"/><Relationship Id="rId15" Type="http://schemas.openxmlformats.org/officeDocument/2006/relationships/image" Target="../media/image614.png"/><Relationship Id="rId14" Type="http://schemas.openxmlformats.org/officeDocument/2006/relationships/image" Target="../media/image610.png"/><Relationship Id="rId17" Type="http://schemas.openxmlformats.org/officeDocument/2006/relationships/image" Target="../media/image617.png"/><Relationship Id="rId16" Type="http://schemas.openxmlformats.org/officeDocument/2006/relationships/image" Target="../media/image619.png"/><Relationship Id="rId18" Type="http://schemas.openxmlformats.org/officeDocument/2006/relationships/hyperlink" Target="https://www.nature.com/articles/s41591-023-02444-y" TargetMode="External"/><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66.png"/><Relationship Id="rId4" Type="http://schemas.openxmlformats.org/officeDocument/2006/relationships/image" Target="../media/image168.png"/><Relationship Id="rId9" Type="http://schemas.openxmlformats.org/officeDocument/2006/relationships/image" Target="../media/image447.png"/><Relationship Id="rId5" Type="http://schemas.openxmlformats.org/officeDocument/2006/relationships/image" Target="../media/image587.png"/><Relationship Id="rId6" Type="http://schemas.openxmlformats.org/officeDocument/2006/relationships/image" Target="../media/image562.png"/><Relationship Id="rId7" Type="http://schemas.openxmlformats.org/officeDocument/2006/relationships/image" Target="../media/image561.png"/><Relationship Id="rId8" Type="http://schemas.openxmlformats.org/officeDocument/2006/relationships/image" Target="../media/image564.png"/></Relationships>
</file>

<file path=ppt/slides/_rels/slide23.xml.rels><?xml version="1.0" encoding="UTF-8" standalone="yes"?><Relationships xmlns="http://schemas.openxmlformats.org/package/2006/relationships"><Relationship Id="rId11" Type="http://schemas.openxmlformats.org/officeDocument/2006/relationships/image" Target="../media/image356.png"/><Relationship Id="rId10" Type="http://schemas.openxmlformats.org/officeDocument/2006/relationships/image" Target="../media/image165.png"/><Relationship Id="rId13" Type="http://schemas.openxmlformats.org/officeDocument/2006/relationships/image" Target="../media/image612.png"/><Relationship Id="rId12" Type="http://schemas.openxmlformats.org/officeDocument/2006/relationships/image" Target="../media/image622.png"/><Relationship Id="rId15" Type="http://schemas.openxmlformats.org/officeDocument/2006/relationships/image" Target="../media/image614.png"/><Relationship Id="rId14" Type="http://schemas.openxmlformats.org/officeDocument/2006/relationships/image" Target="../media/image610.png"/><Relationship Id="rId17" Type="http://schemas.openxmlformats.org/officeDocument/2006/relationships/hyperlink" Target="https://www.afar.org/fast-initiative" TargetMode="External"/><Relationship Id="rId16" Type="http://schemas.openxmlformats.org/officeDocument/2006/relationships/image" Target="../media/image619.png"/><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66.png"/><Relationship Id="rId4" Type="http://schemas.openxmlformats.org/officeDocument/2006/relationships/image" Target="../media/image168.png"/><Relationship Id="rId9" Type="http://schemas.openxmlformats.org/officeDocument/2006/relationships/image" Target="../media/image447.png"/><Relationship Id="rId5" Type="http://schemas.openxmlformats.org/officeDocument/2006/relationships/image" Target="../media/image587.png"/><Relationship Id="rId6" Type="http://schemas.openxmlformats.org/officeDocument/2006/relationships/image" Target="../media/image562.png"/><Relationship Id="rId7" Type="http://schemas.openxmlformats.org/officeDocument/2006/relationships/image" Target="../media/image561.png"/><Relationship Id="rId8" Type="http://schemas.openxmlformats.org/officeDocument/2006/relationships/image" Target="../media/image564.png"/></Relationships>
</file>

<file path=ppt/slides/_rels/slide24.xml.rels><?xml version="1.0" encoding="UTF-8" standalone="yes"?><Relationships xmlns="http://schemas.openxmlformats.org/package/2006/relationships"><Relationship Id="rId11" Type="http://schemas.openxmlformats.org/officeDocument/2006/relationships/image" Target="../media/image356.png"/><Relationship Id="rId10" Type="http://schemas.openxmlformats.org/officeDocument/2006/relationships/image" Target="../media/image165.png"/><Relationship Id="rId13" Type="http://schemas.openxmlformats.org/officeDocument/2006/relationships/image" Target="../media/image612.png"/><Relationship Id="rId12" Type="http://schemas.openxmlformats.org/officeDocument/2006/relationships/image" Target="../media/image622.png"/><Relationship Id="rId15" Type="http://schemas.openxmlformats.org/officeDocument/2006/relationships/hyperlink" Target="https://www.agingconsortium.org/challenge" TargetMode="External"/><Relationship Id="rId14" Type="http://schemas.openxmlformats.org/officeDocument/2006/relationships/image" Target="../media/image610.png"/><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66.png"/><Relationship Id="rId4" Type="http://schemas.openxmlformats.org/officeDocument/2006/relationships/image" Target="../media/image168.png"/><Relationship Id="rId9" Type="http://schemas.openxmlformats.org/officeDocument/2006/relationships/image" Target="../media/image447.png"/><Relationship Id="rId5" Type="http://schemas.openxmlformats.org/officeDocument/2006/relationships/image" Target="../media/image587.png"/><Relationship Id="rId6" Type="http://schemas.openxmlformats.org/officeDocument/2006/relationships/image" Target="../media/image562.png"/><Relationship Id="rId7" Type="http://schemas.openxmlformats.org/officeDocument/2006/relationships/image" Target="../media/image561.png"/><Relationship Id="rId8" Type="http://schemas.openxmlformats.org/officeDocument/2006/relationships/image" Target="../media/image564.png"/></Relationships>
</file>

<file path=ppt/slides/_rels/slide25.xml.rels><?xml version="1.0" encoding="UTF-8" standalone="yes"?><Relationships xmlns="http://schemas.openxmlformats.org/package/2006/relationships"><Relationship Id="rId11" Type="http://schemas.openxmlformats.org/officeDocument/2006/relationships/image" Target="../media/image630.png"/><Relationship Id="rId10" Type="http://schemas.openxmlformats.org/officeDocument/2006/relationships/image" Target="../media/image633.png"/><Relationship Id="rId13" Type="http://schemas.openxmlformats.org/officeDocument/2006/relationships/image" Target="../media/image634.png"/><Relationship Id="rId12" Type="http://schemas.openxmlformats.org/officeDocument/2006/relationships/image" Target="../media/image631.png"/><Relationship Id="rId15" Type="http://schemas.openxmlformats.org/officeDocument/2006/relationships/hyperlink" Target="https://doi.org/10.1021/acschemneuro.3c00532" TargetMode="External"/><Relationship Id="rId14" Type="http://schemas.openxmlformats.org/officeDocument/2006/relationships/image" Target="../media/image654.png"/><Relationship Id="rId17" Type="http://schemas.openxmlformats.org/officeDocument/2006/relationships/image" Target="../media/image647.png"/><Relationship Id="rId16" Type="http://schemas.openxmlformats.org/officeDocument/2006/relationships/image" Target="../media/image643.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35.png"/><Relationship Id="rId4" Type="http://schemas.openxmlformats.org/officeDocument/2006/relationships/image" Target="../media/image641.png"/><Relationship Id="rId9" Type="http://schemas.openxmlformats.org/officeDocument/2006/relationships/image" Target="../media/image637.png"/><Relationship Id="rId5" Type="http://schemas.openxmlformats.org/officeDocument/2006/relationships/image" Target="../media/image624.png"/><Relationship Id="rId6" Type="http://schemas.openxmlformats.org/officeDocument/2006/relationships/image" Target="../media/image636.png"/><Relationship Id="rId7" Type="http://schemas.openxmlformats.org/officeDocument/2006/relationships/image" Target="../media/image628.png"/><Relationship Id="rId8" Type="http://schemas.openxmlformats.org/officeDocument/2006/relationships/image" Target="../media/image626.png"/></Relationships>
</file>

<file path=ppt/slides/_rels/slide26.xml.rels><?xml version="1.0" encoding="UTF-8" standalone="yes"?><Relationships xmlns="http://schemas.openxmlformats.org/package/2006/relationships"><Relationship Id="rId11" Type="http://schemas.openxmlformats.org/officeDocument/2006/relationships/image" Target="../media/image630.png"/><Relationship Id="rId10" Type="http://schemas.openxmlformats.org/officeDocument/2006/relationships/image" Target="../media/image633.png"/><Relationship Id="rId13" Type="http://schemas.openxmlformats.org/officeDocument/2006/relationships/image" Target="../media/image634.png"/><Relationship Id="rId12" Type="http://schemas.openxmlformats.org/officeDocument/2006/relationships/image" Target="../media/image631.png"/><Relationship Id="rId15" Type="http://schemas.openxmlformats.org/officeDocument/2006/relationships/hyperlink" Target="https://www.nature.com/articles/s41467-023-36231-7" TargetMode="External"/><Relationship Id="rId14" Type="http://schemas.openxmlformats.org/officeDocument/2006/relationships/image" Target="../media/image654.png"/><Relationship Id="rId17" Type="http://schemas.openxmlformats.org/officeDocument/2006/relationships/image" Target="../media/image647.png"/><Relationship Id="rId16" Type="http://schemas.openxmlformats.org/officeDocument/2006/relationships/image" Target="../media/image643.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35.png"/><Relationship Id="rId4" Type="http://schemas.openxmlformats.org/officeDocument/2006/relationships/image" Target="../media/image641.png"/><Relationship Id="rId9" Type="http://schemas.openxmlformats.org/officeDocument/2006/relationships/image" Target="../media/image637.png"/><Relationship Id="rId5" Type="http://schemas.openxmlformats.org/officeDocument/2006/relationships/image" Target="../media/image624.png"/><Relationship Id="rId6" Type="http://schemas.openxmlformats.org/officeDocument/2006/relationships/image" Target="../media/image636.png"/><Relationship Id="rId7" Type="http://schemas.openxmlformats.org/officeDocument/2006/relationships/image" Target="../media/image628.png"/><Relationship Id="rId8" Type="http://schemas.openxmlformats.org/officeDocument/2006/relationships/image" Target="../media/image626.png"/></Relationships>
</file>

<file path=ppt/slides/_rels/slide27.xml.rels><?xml version="1.0" encoding="UTF-8" standalone="yes"?><Relationships xmlns="http://schemas.openxmlformats.org/package/2006/relationships"><Relationship Id="rId11" Type="http://schemas.openxmlformats.org/officeDocument/2006/relationships/image" Target="../media/image630.png"/><Relationship Id="rId10" Type="http://schemas.openxmlformats.org/officeDocument/2006/relationships/image" Target="../media/image633.png"/><Relationship Id="rId13" Type="http://schemas.openxmlformats.org/officeDocument/2006/relationships/image" Target="../media/image634.png"/><Relationship Id="rId12" Type="http://schemas.openxmlformats.org/officeDocument/2006/relationships/image" Target="../media/image631.png"/><Relationship Id="rId15" Type="http://schemas.openxmlformats.org/officeDocument/2006/relationships/hyperlink" Target="https://www.nature.com/articles/s41467-023-36231-7" TargetMode="External"/><Relationship Id="rId14" Type="http://schemas.openxmlformats.org/officeDocument/2006/relationships/image" Target="../media/image654.png"/><Relationship Id="rId16" Type="http://schemas.openxmlformats.org/officeDocument/2006/relationships/image" Target="../media/image643.png"/><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35.png"/><Relationship Id="rId4" Type="http://schemas.openxmlformats.org/officeDocument/2006/relationships/image" Target="../media/image641.png"/><Relationship Id="rId9" Type="http://schemas.openxmlformats.org/officeDocument/2006/relationships/image" Target="../media/image637.png"/><Relationship Id="rId5" Type="http://schemas.openxmlformats.org/officeDocument/2006/relationships/image" Target="../media/image624.png"/><Relationship Id="rId6" Type="http://schemas.openxmlformats.org/officeDocument/2006/relationships/image" Target="../media/image636.png"/><Relationship Id="rId7" Type="http://schemas.openxmlformats.org/officeDocument/2006/relationships/image" Target="../media/image628.png"/><Relationship Id="rId8" Type="http://schemas.openxmlformats.org/officeDocument/2006/relationships/image" Target="../media/image626.png"/></Relationships>
</file>

<file path=ppt/slides/_rels/slide28.xml.rels><?xml version="1.0" encoding="UTF-8" standalone="yes"?><Relationships xmlns="http://schemas.openxmlformats.org/package/2006/relationships"><Relationship Id="rId11" Type="http://schemas.openxmlformats.org/officeDocument/2006/relationships/image" Target="../media/image631.png"/><Relationship Id="rId10" Type="http://schemas.openxmlformats.org/officeDocument/2006/relationships/image" Target="../media/image630.png"/><Relationship Id="rId13" Type="http://schemas.openxmlformats.org/officeDocument/2006/relationships/image" Target="../media/image654.png"/><Relationship Id="rId12" Type="http://schemas.openxmlformats.org/officeDocument/2006/relationships/image" Target="../media/image634.png"/><Relationship Id="rId15" Type="http://schemas.openxmlformats.org/officeDocument/2006/relationships/image" Target="../media/image643.png"/><Relationship Id="rId14" Type="http://schemas.openxmlformats.org/officeDocument/2006/relationships/hyperlink" Target="https://doi.org/10.1038/s41591-023-02296-6" TargetMode="External"/><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35.png"/><Relationship Id="rId4" Type="http://schemas.openxmlformats.org/officeDocument/2006/relationships/image" Target="../media/image641.png"/><Relationship Id="rId9" Type="http://schemas.openxmlformats.org/officeDocument/2006/relationships/image" Target="../media/image633.png"/><Relationship Id="rId5" Type="http://schemas.openxmlformats.org/officeDocument/2006/relationships/image" Target="../media/image624.png"/><Relationship Id="rId6" Type="http://schemas.openxmlformats.org/officeDocument/2006/relationships/image" Target="../media/image628.png"/><Relationship Id="rId7" Type="http://schemas.openxmlformats.org/officeDocument/2006/relationships/image" Target="../media/image626.png"/><Relationship Id="rId8" Type="http://schemas.openxmlformats.org/officeDocument/2006/relationships/image" Target="../media/image637.png"/></Relationships>
</file>

<file path=ppt/slides/_rels/slide29.xml.rels><?xml version="1.0" encoding="UTF-8" standalone="yes"?><Relationships xmlns="http://schemas.openxmlformats.org/package/2006/relationships"><Relationship Id="rId11" Type="http://schemas.openxmlformats.org/officeDocument/2006/relationships/image" Target="../media/image631.png"/><Relationship Id="rId10" Type="http://schemas.openxmlformats.org/officeDocument/2006/relationships/image" Target="../media/image630.png"/><Relationship Id="rId13" Type="http://schemas.openxmlformats.org/officeDocument/2006/relationships/image" Target="../media/image654.png"/><Relationship Id="rId12" Type="http://schemas.openxmlformats.org/officeDocument/2006/relationships/image" Target="../media/image634.png"/><Relationship Id="rId15" Type="http://schemas.openxmlformats.org/officeDocument/2006/relationships/image" Target="../media/image643.png"/><Relationship Id="rId14" Type="http://schemas.openxmlformats.org/officeDocument/2006/relationships/hyperlink" Target="https://doi.org/10.1038/s41591-023-02784-9" TargetMode="External"/><Relationship Id="rId16" Type="http://schemas.openxmlformats.org/officeDocument/2006/relationships/image" Target="../media/image647.png"/><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35.png"/><Relationship Id="rId4" Type="http://schemas.openxmlformats.org/officeDocument/2006/relationships/image" Target="../media/image641.png"/><Relationship Id="rId9" Type="http://schemas.openxmlformats.org/officeDocument/2006/relationships/image" Target="../media/image633.png"/><Relationship Id="rId5" Type="http://schemas.openxmlformats.org/officeDocument/2006/relationships/image" Target="../media/image624.png"/><Relationship Id="rId6" Type="http://schemas.openxmlformats.org/officeDocument/2006/relationships/image" Target="../media/image628.png"/><Relationship Id="rId7" Type="http://schemas.openxmlformats.org/officeDocument/2006/relationships/image" Target="../media/image626.png"/><Relationship Id="rId8" Type="http://schemas.openxmlformats.org/officeDocument/2006/relationships/image" Target="../media/image637.png"/></Relationships>
</file>

<file path=ppt/slides/_rels/slide3.xml.rels><?xml version="1.0" encoding="UTF-8" standalone="yes"?><Relationships xmlns="http://schemas.openxmlformats.org/package/2006/relationships"><Relationship Id="rId40" Type="http://schemas.openxmlformats.org/officeDocument/2006/relationships/image" Target="../media/image207.png"/><Relationship Id="rId42" Type="http://schemas.openxmlformats.org/officeDocument/2006/relationships/image" Target="../media/image256.png"/><Relationship Id="rId41" Type="http://schemas.openxmlformats.org/officeDocument/2006/relationships/image" Target="../media/image205.png"/><Relationship Id="rId31" Type="http://schemas.openxmlformats.org/officeDocument/2006/relationships/image" Target="../media/image199.png"/><Relationship Id="rId30" Type="http://schemas.openxmlformats.org/officeDocument/2006/relationships/image" Target="../media/image206.png"/><Relationship Id="rId33" Type="http://schemas.openxmlformats.org/officeDocument/2006/relationships/image" Target="../media/image204.png"/><Relationship Id="rId32" Type="http://schemas.openxmlformats.org/officeDocument/2006/relationships/image" Target="../media/image201.png"/><Relationship Id="rId35" Type="http://schemas.openxmlformats.org/officeDocument/2006/relationships/image" Target="../media/image200.png"/><Relationship Id="rId34" Type="http://schemas.openxmlformats.org/officeDocument/2006/relationships/image" Target="../media/image211.png"/><Relationship Id="rId37" Type="http://schemas.openxmlformats.org/officeDocument/2006/relationships/image" Target="../media/image202.png"/><Relationship Id="rId36" Type="http://schemas.openxmlformats.org/officeDocument/2006/relationships/image" Target="../media/image203.png"/><Relationship Id="rId39" Type="http://schemas.openxmlformats.org/officeDocument/2006/relationships/image" Target="../media/image210.png"/><Relationship Id="rId38" Type="http://schemas.openxmlformats.org/officeDocument/2006/relationships/image" Target="../media/image208.png"/><Relationship Id="rId20" Type="http://schemas.openxmlformats.org/officeDocument/2006/relationships/image" Target="../media/image100.png"/><Relationship Id="rId22" Type="http://schemas.openxmlformats.org/officeDocument/2006/relationships/image" Target="../media/image186.png"/><Relationship Id="rId21" Type="http://schemas.openxmlformats.org/officeDocument/2006/relationships/image" Target="../media/image187.png"/><Relationship Id="rId24" Type="http://schemas.openxmlformats.org/officeDocument/2006/relationships/image" Target="../media/image196.png"/><Relationship Id="rId23" Type="http://schemas.openxmlformats.org/officeDocument/2006/relationships/image" Target="../media/image209.png"/><Relationship Id="rId26" Type="http://schemas.openxmlformats.org/officeDocument/2006/relationships/image" Target="../media/image188.png"/><Relationship Id="rId25" Type="http://schemas.openxmlformats.org/officeDocument/2006/relationships/image" Target="../media/image101.png"/><Relationship Id="rId28" Type="http://schemas.openxmlformats.org/officeDocument/2006/relationships/image" Target="../media/image191.png"/><Relationship Id="rId27" Type="http://schemas.openxmlformats.org/officeDocument/2006/relationships/image" Target="../media/image194.png"/><Relationship Id="rId29" Type="http://schemas.openxmlformats.org/officeDocument/2006/relationships/image" Target="../media/image197.png"/><Relationship Id="rId11" Type="http://schemas.openxmlformats.org/officeDocument/2006/relationships/image" Target="../media/image175.png"/><Relationship Id="rId10" Type="http://schemas.openxmlformats.org/officeDocument/2006/relationships/image" Target="../media/image170.png"/><Relationship Id="rId13" Type="http://schemas.openxmlformats.org/officeDocument/2006/relationships/image" Target="../media/image181.png"/><Relationship Id="rId12" Type="http://schemas.openxmlformats.org/officeDocument/2006/relationships/image" Target="../media/image179.png"/><Relationship Id="rId15" Type="http://schemas.openxmlformats.org/officeDocument/2006/relationships/image" Target="../media/image190.png"/><Relationship Id="rId14" Type="http://schemas.openxmlformats.org/officeDocument/2006/relationships/image" Target="../media/image177.png"/><Relationship Id="rId17" Type="http://schemas.openxmlformats.org/officeDocument/2006/relationships/image" Target="../media/image198.png"/><Relationship Id="rId16" Type="http://schemas.openxmlformats.org/officeDocument/2006/relationships/image" Target="../media/image189.png"/><Relationship Id="rId19" Type="http://schemas.openxmlformats.org/officeDocument/2006/relationships/image" Target="../media/image97.png"/><Relationship Id="rId18" Type="http://schemas.openxmlformats.org/officeDocument/2006/relationships/image" Target="../media/image95.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82.png"/><Relationship Id="rId4" Type="http://schemas.openxmlformats.org/officeDocument/2006/relationships/image" Target="../media/image178.png"/><Relationship Id="rId9" Type="http://schemas.openxmlformats.org/officeDocument/2006/relationships/image" Target="../media/image165.png"/><Relationship Id="rId5" Type="http://schemas.openxmlformats.org/officeDocument/2006/relationships/image" Target="../media/image167.png"/><Relationship Id="rId6" Type="http://schemas.openxmlformats.org/officeDocument/2006/relationships/image" Target="../media/image164.png"/><Relationship Id="rId7" Type="http://schemas.openxmlformats.org/officeDocument/2006/relationships/image" Target="../media/image166.png"/><Relationship Id="rId8" Type="http://schemas.openxmlformats.org/officeDocument/2006/relationships/image" Target="../media/image171.png"/></Relationships>
</file>

<file path=ppt/slides/_rels/slide30.xml.rels><?xml version="1.0" encoding="UTF-8" standalone="yes"?><Relationships xmlns="http://schemas.openxmlformats.org/package/2006/relationships"><Relationship Id="rId11" Type="http://schemas.openxmlformats.org/officeDocument/2006/relationships/image" Target="../media/image631.png"/><Relationship Id="rId10" Type="http://schemas.openxmlformats.org/officeDocument/2006/relationships/image" Target="../media/image630.png"/><Relationship Id="rId13" Type="http://schemas.openxmlformats.org/officeDocument/2006/relationships/image" Target="../media/image654.png"/><Relationship Id="rId12" Type="http://schemas.openxmlformats.org/officeDocument/2006/relationships/image" Target="../media/image634.png"/><Relationship Id="rId15" Type="http://schemas.openxmlformats.org/officeDocument/2006/relationships/image" Target="../media/image643.png"/><Relationship Id="rId14" Type="http://schemas.openxmlformats.org/officeDocument/2006/relationships/hyperlink" Target="https://www.nature.com/articles/s41591-023-02444-y" TargetMode="External"/><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635.png"/><Relationship Id="rId4" Type="http://schemas.openxmlformats.org/officeDocument/2006/relationships/image" Target="../media/image641.png"/><Relationship Id="rId9" Type="http://schemas.openxmlformats.org/officeDocument/2006/relationships/image" Target="../media/image633.png"/><Relationship Id="rId5" Type="http://schemas.openxmlformats.org/officeDocument/2006/relationships/image" Target="../media/image624.png"/><Relationship Id="rId6" Type="http://schemas.openxmlformats.org/officeDocument/2006/relationships/image" Target="../media/image628.png"/><Relationship Id="rId7" Type="http://schemas.openxmlformats.org/officeDocument/2006/relationships/image" Target="../media/image626.png"/><Relationship Id="rId8" Type="http://schemas.openxmlformats.org/officeDocument/2006/relationships/image" Target="../media/image637.png"/></Relationships>
</file>

<file path=ppt/slides/_rels/slide31.xml.rels><?xml version="1.0" encoding="UTF-8" standalone="yes"?><Relationships xmlns="http://schemas.openxmlformats.org/package/2006/relationships"><Relationship Id="rId11" Type="http://schemas.openxmlformats.org/officeDocument/2006/relationships/image" Target="../media/image631.png"/><Relationship Id="rId10" Type="http://schemas.openxmlformats.org/officeDocument/2006/relationships/image" Target="../media/image630.png"/><Relationship Id="rId13" Type="http://schemas.openxmlformats.org/officeDocument/2006/relationships/image" Target="../media/image654.png"/><Relationship Id="rId12" Type="http://schemas.openxmlformats.org/officeDocument/2006/relationships/image" Target="../media/image634.png"/><Relationship Id="rId15" Type="http://schemas.openxmlformats.org/officeDocument/2006/relationships/image" Target="../media/image643.png"/><Relationship Id="rId14" Type="http://schemas.openxmlformats.org/officeDocument/2006/relationships/hyperlink" Target="https://ngdc.cncb.ac.cn/hall/index" TargetMode="External"/><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35.png"/><Relationship Id="rId4" Type="http://schemas.openxmlformats.org/officeDocument/2006/relationships/image" Target="../media/image641.png"/><Relationship Id="rId9" Type="http://schemas.openxmlformats.org/officeDocument/2006/relationships/image" Target="../media/image633.png"/><Relationship Id="rId5" Type="http://schemas.openxmlformats.org/officeDocument/2006/relationships/image" Target="../media/image624.png"/><Relationship Id="rId6" Type="http://schemas.openxmlformats.org/officeDocument/2006/relationships/image" Target="../media/image628.png"/><Relationship Id="rId7" Type="http://schemas.openxmlformats.org/officeDocument/2006/relationships/image" Target="../media/image626.png"/><Relationship Id="rId8" Type="http://schemas.openxmlformats.org/officeDocument/2006/relationships/image" Target="../media/image637.png"/></Relationships>
</file>

<file path=ppt/slides/_rels/slide32.xml.rels><?xml version="1.0" encoding="UTF-8" standalone="yes"?><Relationships xmlns="http://schemas.openxmlformats.org/package/2006/relationships"><Relationship Id="rId11" Type="http://schemas.openxmlformats.org/officeDocument/2006/relationships/image" Target="../media/image630.png"/><Relationship Id="rId10" Type="http://schemas.openxmlformats.org/officeDocument/2006/relationships/image" Target="../media/image633.png"/><Relationship Id="rId13" Type="http://schemas.openxmlformats.org/officeDocument/2006/relationships/image" Target="../media/image634.png"/><Relationship Id="rId12" Type="http://schemas.openxmlformats.org/officeDocument/2006/relationships/image" Target="../media/image631.png"/><Relationship Id="rId15" Type="http://schemas.openxmlformats.org/officeDocument/2006/relationships/hyperlink" Target="https://doi.org/10.1016/j.cell.2023.08.003" TargetMode="External"/><Relationship Id="rId14" Type="http://schemas.openxmlformats.org/officeDocument/2006/relationships/image" Target="../media/image654.png"/><Relationship Id="rId17" Type="http://schemas.openxmlformats.org/officeDocument/2006/relationships/image" Target="../media/image643.png"/><Relationship Id="rId16" Type="http://schemas.openxmlformats.org/officeDocument/2006/relationships/hyperlink" Target="https://doi.org/10.1021/acschemneuro.3c00532" TargetMode="External"/><Relationship Id="rId18" Type="http://schemas.openxmlformats.org/officeDocument/2006/relationships/image" Target="../media/image647.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35.png"/><Relationship Id="rId4" Type="http://schemas.openxmlformats.org/officeDocument/2006/relationships/image" Target="../media/image641.png"/><Relationship Id="rId9" Type="http://schemas.openxmlformats.org/officeDocument/2006/relationships/image" Target="../media/image637.png"/><Relationship Id="rId5" Type="http://schemas.openxmlformats.org/officeDocument/2006/relationships/image" Target="../media/image624.png"/><Relationship Id="rId6" Type="http://schemas.openxmlformats.org/officeDocument/2006/relationships/image" Target="../media/image636.png"/><Relationship Id="rId7" Type="http://schemas.openxmlformats.org/officeDocument/2006/relationships/image" Target="../media/image628.png"/><Relationship Id="rId8" Type="http://schemas.openxmlformats.org/officeDocument/2006/relationships/image" Target="../media/image626.png"/></Relationships>
</file>

<file path=ppt/slides/_rels/slide33.xml.rels><?xml version="1.0" encoding="UTF-8" standalone="yes"?><Relationships xmlns="http://schemas.openxmlformats.org/package/2006/relationships"><Relationship Id="rId20" Type="http://schemas.openxmlformats.org/officeDocument/2006/relationships/image" Target="../media/image681.png"/><Relationship Id="rId22" Type="http://schemas.openxmlformats.org/officeDocument/2006/relationships/image" Target="../media/image676.png"/><Relationship Id="rId21" Type="http://schemas.openxmlformats.org/officeDocument/2006/relationships/image" Target="../media/image685.png"/><Relationship Id="rId24" Type="http://schemas.openxmlformats.org/officeDocument/2006/relationships/image" Target="../media/image358.png"/><Relationship Id="rId23" Type="http://schemas.openxmlformats.org/officeDocument/2006/relationships/image" Target="../media/image680.png"/><Relationship Id="rId26" Type="http://schemas.openxmlformats.org/officeDocument/2006/relationships/image" Target="../media/image599.png"/><Relationship Id="rId25" Type="http://schemas.openxmlformats.org/officeDocument/2006/relationships/image" Target="../media/image688.png"/><Relationship Id="rId11" Type="http://schemas.openxmlformats.org/officeDocument/2006/relationships/image" Target="../media/image190.png"/><Relationship Id="rId10" Type="http://schemas.openxmlformats.org/officeDocument/2006/relationships/image" Target="../media/image165.png"/><Relationship Id="rId13" Type="http://schemas.openxmlformats.org/officeDocument/2006/relationships/image" Target="../media/image177.png"/><Relationship Id="rId12" Type="http://schemas.openxmlformats.org/officeDocument/2006/relationships/image" Target="../media/image181.png"/><Relationship Id="rId15" Type="http://schemas.openxmlformats.org/officeDocument/2006/relationships/image" Target="../media/image436.png"/><Relationship Id="rId14" Type="http://schemas.openxmlformats.org/officeDocument/2006/relationships/image" Target="../media/image439.png"/><Relationship Id="rId17" Type="http://schemas.openxmlformats.org/officeDocument/2006/relationships/image" Target="../media/image171.png"/><Relationship Id="rId16" Type="http://schemas.openxmlformats.org/officeDocument/2006/relationships/image" Target="../media/image442.png"/><Relationship Id="rId19" Type="http://schemas.openxmlformats.org/officeDocument/2006/relationships/image" Target="../media/image670.png"/><Relationship Id="rId18" Type="http://schemas.openxmlformats.org/officeDocument/2006/relationships/image" Target="../media/image356.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77.png"/><Relationship Id="rId4" Type="http://schemas.openxmlformats.org/officeDocument/2006/relationships/image" Target="../media/image12.png"/><Relationship Id="rId9" Type="http://schemas.openxmlformats.org/officeDocument/2006/relationships/image" Target="../media/image198.png"/><Relationship Id="rId5" Type="http://schemas.openxmlformats.org/officeDocument/2006/relationships/image" Target="../media/image502.png"/><Relationship Id="rId6" Type="http://schemas.openxmlformats.org/officeDocument/2006/relationships/image" Target="../media/image159.png"/><Relationship Id="rId7" Type="http://schemas.openxmlformats.org/officeDocument/2006/relationships/image" Target="../media/image169.png"/><Relationship Id="rId8" Type="http://schemas.openxmlformats.org/officeDocument/2006/relationships/image" Target="../media/image189.png"/></Relationships>
</file>

<file path=ppt/slides/_rels/slide34.xml.rels><?xml version="1.0" encoding="UTF-8" standalone="yes"?><Relationships xmlns="http://schemas.openxmlformats.org/package/2006/relationships"><Relationship Id="rId40" Type="http://schemas.openxmlformats.org/officeDocument/2006/relationships/image" Target="../media/image551.png"/><Relationship Id="rId42" Type="http://schemas.openxmlformats.org/officeDocument/2006/relationships/image" Target="../media/image556.png"/><Relationship Id="rId41" Type="http://schemas.openxmlformats.org/officeDocument/2006/relationships/image" Target="../media/image116.png"/><Relationship Id="rId44" Type="http://schemas.openxmlformats.org/officeDocument/2006/relationships/image" Target="../media/image115.png"/><Relationship Id="rId43" Type="http://schemas.openxmlformats.org/officeDocument/2006/relationships/image" Target="../media/image544.png"/><Relationship Id="rId46" Type="http://schemas.openxmlformats.org/officeDocument/2006/relationships/image" Target="../media/image548.png"/><Relationship Id="rId45" Type="http://schemas.openxmlformats.org/officeDocument/2006/relationships/image" Target="../media/image107.png"/><Relationship Id="rId48" Type="http://schemas.openxmlformats.org/officeDocument/2006/relationships/image" Target="../media/image543.png"/><Relationship Id="rId47" Type="http://schemas.openxmlformats.org/officeDocument/2006/relationships/image" Target="../media/image552.png"/><Relationship Id="rId49" Type="http://schemas.openxmlformats.org/officeDocument/2006/relationships/image" Target="../media/image557.png"/><Relationship Id="rId31" Type="http://schemas.openxmlformats.org/officeDocument/2006/relationships/image" Target="../media/image127.png"/><Relationship Id="rId30" Type="http://schemas.openxmlformats.org/officeDocument/2006/relationships/image" Target="../media/image554.png"/><Relationship Id="rId33" Type="http://schemas.openxmlformats.org/officeDocument/2006/relationships/image" Target="../media/image192.png"/><Relationship Id="rId32" Type="http://schemas.openxmlformats.org/officeDocument/2006/relationships/image" Target="../media/image558.png"/><Relationship Id="rId35" Type="http://schemas.openxmlformats.org/officeDocument/2006/relationships/image" Target="../media/image546.png"/><Relationship Id="rId34" Type="http://schemas.openxmlformats.org/officeDocument/2006/relationships/image" Target="../media/image549.png"/><Relationship Id="rId37" Type="http://schemas.openxmlformats.org/officeDocument/2006/relationships/image" Target="../media/image545.png"/><Relationship Id="rId36" Type="http://schemas.openxmlformats.org/officeDocument/2006/relationships/image" Target="../media/image541.png"/><Relationship Id="rId39" Type="http://schemas.openxmlformats.org/officeDocument/2006/relationships/image" Target="../media/image555.png"/><Relationship Id="rId38" Type="http://schemas.openxmlformats.org/officeDocument/2006/relationships/image" Target="../media/image547.png"/><Relationship Id="rId20" Type="http://schemas.openxmlformats.org/officeDocument/2006/relationships/image" Target="../media/image530.png"/><Relationship Id="rId22" Type="http://schemas.openxmlformats.org/officeDocument/2006/relationships/image" Target="../media/image97.png"/><Relationship Id="rId21" Type="http://schemas.openxmlformats.org/officeDocument/2006/relationships/image" Target="../media/image95.png"/><Relationship Id="rId24" Type="http://schemas.openxmlformats.org/officeDocument/2006/relationships/image" Target="../media/image114.png"/><Relationship Id="rId23" Type="http://schemas.openxmlformats.org/officeDocument/2006/relationships/image" Target="../media/image100.png"/><Relationship Id="rId26" Type="http://schemas.openxmlformats.org/officeDocument/2006/relationships/image" Target="../media/image101.png"/><Relationship Id="rId25" Type="http://schemas.openxmlformats.org/officeDocument/2006/relationships/image" Target="../media/image119.png"/><Relationship Id="rId28" Type="http://schemas.openxmlformats.org/officeDocument/2006/relationships/image" Target="../media/image553.png"/><Relationship Id="rId27" Type="http://schemas.openxmlformats.org/officeDocument/2006/relationships/image" Target="../media/image534.png"/><Relationship Id="rId29" Type="http://schemas.openxmlformats.org/officeDocument/2006/relationships/image" Target="../media/image550.png"/><Relationship Id="rId11" Type="http://schemas.openxmlformats.org/officeDocument/2006/relationships/image" Target="../media/image165.png"/><Relationship Id="rId10" Type="http://schemas.openxmlformats.org/officeDocument/2006/relationships/image" Target="../media/image528.png"/><Relationship Id="rId13" Type="http://schemas.openxmlformats.org/officeDocument/2006/relationships/image" Target="../media/image360.png"/><Relationship Id="rId12" Type="http://schemas.openxmlformats.org/officeDocument/2006/relationships/image" Target="../media/image356.png"/><Relationship Id="rId15" Type="http://schemas.openxmlformats.org/officeDocument/2006/relationships/image" Target="../media/image527.png"/><Relationship Id="rId14" Type="http://schemas.openxmlformats.org/officeDocument/2006/relationships/image" Target="../media/image525.png"/><Relationship Id="rId17" Type="http://schemas.openxmlformats.org/officeDocument/2006/relationships/image" Target="../media/image520.png"/><Relationship Id="rId16" Type="http://schemas.openxmlformats.org/officeDocument/2006/relationships/image" Target="../media/image521.png"/><Relationship Id="rId19" Type="http://schemas.openxmlformats.org/officeDocument/2006/relationships/image" Target="../media/image442.png"/><Relationship Id="rId18" Type="http://schemas.openxmlformats.org/officeDocument/2006/relationships/image" Target="../media/image531.png"/><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35.png"/><Relationship Id="rId4" Type="http://schemas.openxmlformats.org/officeDocument/2006/relationships/image" Target="../media/image536.png"/><Relationship Id="rId9" Type="http://schemas.openxmlformats.org/officeDocument/2006/relationships/image" Target="../media/image522.png"/><Relationship Id="rId5" Type="http://schemas.openxmlformats.org/officeDocument/2006/relationships/image" Target="../media/image519.png"/><Relationship Id="rId6" Type="http://schemas.openxmlformats.org/officeDocument/2006/relationships/image" Target="../media/image533.png"/><Relationship Id="rId7" Type="http://schemas.openxmlformats.org/officeDocument/2006/relationships/image" Target="../media/image529.png"/><Relationship Id="rId8" Type="http://schemas.openxmlformats.org/officeDocument/2006/relationships/image" Target="../media/image524.png"/><Relationship Id="rId51" Type="http://schemas.openxmlformats.org/officeDocument/2006/relationships/image" Target="../media/image565.png"/><Relationship Id="rId50" Type="http://schemas.openxmlformats.org/officeDocument/2006/relationships/image" Target="../media/image570.png"/><Relationship Id="rId52" Type="http://schemas.openxmlformats.org/officeDocument/2006/relationships/image" Target="../media/image560.png"/></Relationships>
</file>

<file path=ppt/slides/_rels/slide35.xml.rels><?xml version="1.0" encoding="UTF-8" standalone="yes"?><Relationships xmlns="http://schemas.openxmlformats.org/package/2006/relationships"><Relationship Id="rId20" Type="http://schemas.openxmlformats.org/officeDocument/2006/relationships/image" Target="../media/image168.png"/><Relationship Id="rId11" Type="http://schemas.openxmlformats.org/officeDocument/2006/relationships/image" Target="../media/image165.png"/><Relationship Id="rId10" Type="http://schemas.openxmlformats.org/officeDocument/2006/relationships/image" Target="../media/image721.png"/><Relationship Id="rId13" Type="http://schemas.openxmlformats.org/officeDocument/2006/relationships/image" Target="../media/image181.png"/><Relationship Id="rId12" Type="http://schemas.openxmlformats.org/officeDocument/2006/relationships/image" Target="../media/image157.png"/><Relationship Id="rId15" Type="http://schemas.openxmlformats.org/officeDocument/2006/relationships/image" Target="../media/image153.png"/><Relationship Id="rId14" Type="http://schemas.openxmlformats.org/officeDocument/2006/relationships/image" Target="../media/image478.png"/><Relationship Id="rId17" Type="http://schemas.openxmlformats.org/officeDocument/2006/relationships/image" Target="../media/image177.png"/><Relationship Id="rId16" Type="http://schemas.openxmlformats.org/officeDocument/2006/relationships/image" Target="../media/image437.png"/><Relationship Id="rId19" Type="http://schemas.openxmlformats.org/officeDocument/2006/relationships/image" Target="../media/image500.png"/><Relationship Id="rId18" Type="http://schemas.openxmlformats.org/officeDocument/2006/relationships/image" Target="../media/image487.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36.png"/><Relationship Id="rId4" Type="http://schemas.openxmlformats.org/officeDocument/2006/relationships/image" Target="../media/image496.png"/><Relationship Id="rId9" Type="http://schemas.openxmlformats.org/officeDocument/2006/relationships/image" Target="../media/image507.png"/><Relationship Id="rId5" Type="http://schemas.openxmlformats.org/officeDocument/2006/relationships/image" Target="../media/image499.png"/><Relationship Id="rId6" Type="http://schemas.openxmlformats.org/officeDocument/2006/relationships/image" Target="../media/image503.png"/><Relationship Id="rId7" Type="http://schemas.openxmlformats.org/officeDocument/2006/relationships/image" Target="../media/image720.png"/><Relationship Id="rId8" Type="http://schemas.openxmlformats.org/officeDocument/2006/relationships/image" Target="../media/image727.png"/></Relationships>
</file>

<file path=ppt/slides/_rels/slide36.xml.rels><?xml version="1.0" encoding="UTF-8" standalone="yes"?><Relationships xmlns="http://schemas.openxmlformats.org/package/2006/relationships"><Relationship Id="rId40" Type="http://schemas.openxmlformats.org/officeDocument/2006/relationships/image" Target="../media/image772.png"/><Relationship Id="rId42" Type="http://schemas.openxmlformats.org/officeDocument/2006/relationships/image" Target="../media/image781.png"/><Relationship Id="rId41" Type="http://schemas.openxmlformats.org/officeDocument/2006/relationships/image" Target="../media/image768.png"/><Relationship Id="rId44" Type="http://schemas.openxmlformats.org/officeDocument/2006/relationships/image" Target="../media/image777.png"/><Relationship Id="rId43" Type="http://schemas.openxmlformats.org/officeDocument/2006/relationships/image" Target="../media/image773.png"/><Relationship Id="rId46" Type="http://schemas.openxmlformats.org/officeDocument/2006/relationships/image" Target="../media/image12.png"/><Relationship Id="rId45" Type="http://schemas.openxmlformats.org/officeDocument/2006/relationships/image" Target="../media/image778.png"/><Relationship Id="rId48" Type="http://schemas.openxmlformats.org/officeDocument/2006/relationships/image" Target="../media/image807.png"/><Relationship Id="rId47" Type="http://schemas.openxmlformats.org/officeDocument/2006/relationships/image" Target="../media/image806.png"/><Relationship Id="rId49" Type="http://schemas.openxmlformats.org/officeDocument/2006/relationships/image" Target="../media/image101.png"/><Relationship Id="rId31" Type="http://schemas.openxmlformats.org/officeDocument/2006/relationships/image" Target="../media/image771.png"/><Relationship Id="rId30" Type="http://schemas.openxmlformats.org/officeDocument/2006/relationships/image" Target="../media/image786.png"/><Relationship Id="rId33" Type="http://schemas.openxmlformats.org/officeDocument/2006/relationships/image" Target="../media/image763.png"/><Relationship Id="rId32" Type="http://schemas.openxmlformats.org/officeDocument/2006/relationships/image" Target="../media/image765.png"/><Relationship Id="rId35" Type="http://schemas.openxmlformats.org/officeDocument/2006/relationships/image" Target="../media/image761.png"/><Relationship Id="rId34" Type="http://schemas.openxmlformats.org/officeDocument/2006/relationships/image" Target="../media/image758.png"/><Relationship Id="rId37" Type="http://schemas.openxmlformats.org/officeDocument/2006/relationships/image" Target="../media/image770.png"/><Relationship Id="rId36" Type="http://schemas.openxmlformats.org/officeDocument/2006/relationships/image" Target="../media/image767.png"/><Relationship Id="rId39" Type="http://schemas.openxmlformats.org/officeDocument/2006/relationships/image" Target="../media/image764.png"/><Relationship Id="rId38" Type="http://schemas.openxmlformats.org/officeDocument/2006/relationships/image" Target="../media/image818.png"/><Relationship Id="rId20" Type="http://schemas.openxmlformats.org/officeDocument/2006/relationships/image" Target="../media/image756.png"/><Relationship Id="rId22" Type="http://schemas.openxmlformats.org/officeDocument/2006/relationships/image" Target="../media/image746.png"/><Relationship Id="rId21" Type="http://schemas.openxmlformats.org/officeDocument/2006/relationships/image" Target="../media/image745.png"/><Relationship Id="rId24" Type="http://schemas.openxmlformats.org/officeDocument/2006/relationships/image" Target="../media/image744.png"/><Relationship Id="rId23" Type="http://schemas.openxmlformats.org/officeDocument/2006/relationships/image" Target="../media/image748.png"/><Relationship Id="rId26" Type="http://schemas.openxmlformats.org/officeDocument/2006/relationships/image" Target="../media/image752.png"/><Relationship Id="rId25" Type="http://schemas.openxmlformats.org/officeDocument/2006/relationships/image" Target="../media/image755.png"/><Relationship Id="rId28" Type="http://schemas.openxmlformats.org/officeDocument/2006/relationships/image" Target="../media/image751.png"/><Relationship Id="rId27" Type="http://schemas.openxmlformats.org/officeDocument/2006/relationships/image" Target="../media/image759.png"/><Relationship Id="rId29" Type="http://schemas.openxmlformats.org/officeDocument/2006/relationships/image" Target="../media/image762.png"/><Relationship Id="rId11" Type="http://schemas.openxmlformats.org/officeDocument/2006/relationships/image" Target="../media/image732.png"/><Relationship Id="rId10" Type="http://schemas.openxmlformats.org/officeDocument/2006/relationships/image" Target="../media/image730.png"/><Relationship Id="rId13" Type="http://schemas.openxmlformats.org/officeDocument/2006/relationships/image" Target="../media/image733.png"/><Relationship Id="rId12" Type="http://schemas.openxmlformats.org/officeDocument/2006/relationships/image" Target="../media/image731.png"/><Relationship Id="rId15" Type="http://schemas.openxmlformats.org/officeDocument/2006/relationships/image" Target="../media/image801.png"/><Relationship Id="rId14" Type="http://schemas.openxmlformats.org/officeDocument/2006/relationships/image" Target="../media/image735.png"/><Relationship Id="rId17" Type="http://schemas.openxmlformats.org/officeDocument/2006/relationships/image" Target="../media/image738.png"/><Relationship Id="rId16" Type="http://schemas.openxmlformats.org/officeDocument/2006/relationships/image" Target="../media/image740.png"/><Relationship Id="rId19" Type="http://schemas.openxmlformats.org/officeDocument/2006/relationships/image" Target="../media/image754.png"/><Relationship Id="rId18" Type="http://schemas.openxmlformats.org/officeDocument/2006/relationships/image" Target="../media/image741.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37.png"/><Relationship Id="rId4" Type="http://schemas.openxmlformats.org/officeDocument/2006/relationships/image" Target="../media/image734.png"/><Relationship Id="rId9" Type="http://schemas.openxmlformats.org/officeDocument/2006/relationships/image" Target="../media/image729.png"/><Relationship Id="rId5" Type="http://schemas.openxmlformats.org/officeDocument/2006/relationships/image" Target="../media/image724.png"/><Relationship Id="rId6" Type="http://schemas.openxmlformats.org/officeDocument/2006/relationships/image" Target="../media/image723.png"/><Relationship Id="rId7" Type="http://schemas.openxmlformats.org/officeDocument/2006/relationships/image" Target="../media/image726.png"/><Relationship Id="rId8" Type="http://schemas.openxmlformats.org/officeDocument/2006/relationships/image" Target="../media/image722.png"/><Relationship Id="rId62" Type="http://schemas.openxmlformats.org/officeDocument/2006/relationships/image" Target="../media/image810.png"/><Relationship Id="rId61" Type="http://schemas.openxmlformats.org/officeDocument/2006/relationships/image" Target="../media/image815.png"/><Relationship Id="rId60" Type="http://schemas.openxmlformats.org/officeDocument/2006/relationships/image" Target="../media/image819.png"/><Relationship Id="rId51" Type="http://schemas.openxmlformats.org/officeDocument/2006/relationships/image" Target="../media/image97.png"/><Relationship Id="rId50" Type="http://schemas.openxmlformats.org/officeDocument/2006/relationships/image" Target="../media/image95.png"/><Relationship Id="rId53" Type="http://schemas.openxmlformats.org/officeDocument/2006/relationships/image" Target="../media/image107.png"/><Relationship Id="rId52" Type="http://schemas.openxmlformats.org/officeDocument/2006/relationships/image" Target="../media/image808.png"/><Relationship Id="rId55" Type="http://schemas.openxmlformats.org/officeDocument/2006/relationships/image" Target="../media/image552.png"/><Relationship Id="rId54" Type="http://schemas.openxmlformats.org/officeDocument/2006/relationships/image" Target="../media/image816.png"/><Relationship Id="rId57" Type="http://schemas.openxmlformats.org/officeDocument/2006/relationships/image" Target="../media/image814.png"/><Relationship Id="rId56" Type="http://schemas.openxmlformats.org/officeDocument/2006/relationships/image" Target="../media/image812.png"/><Relationship Id="rId59" Type="http://schemas.openxmlformats.org/officeDocument/2006/relationships/image" Target="../media/image811.png"/><Relationship Id="rId58" Type="http://schemas.openxmlformats.org/officeDocument/2006/relationships/image" Target="../media/image813.png"/></Relationships>
</file>

<file path=ppt/slides/_rels/slide4.xml.rels><?xml version="1.0" encoding="UTF-8" standalone="yes"?><Relationships xmlns="http://schemas.openxmlformats.org/package/2006/relationships"><Relationship Id="rId40" Type="http://schemas.openxmlformats.org/officeDocument/2006/relationships/image" Target="../media/image260.png"/><Relationship Id="rId42" Type="http://schemas.openxmlformats.org/officeDocument/2006/relationships/image" Target="../media/image257.png"/><Relationship Id="rId41" Type="http://schemas.openxmlformats.org/officeDocument/2006/relationships/image" Target="../media/image253.png"/><Relationship Id="rId44" Type="http://schemas.openxmlformats.org/officeDocument/2006/relationships/image" Target="../media/image297.png"/><Relationship Id="rId43" Type="http://schemas.openxmlformats.org/officeDocument/2006/relationships/image" Target="../media/image277.png"/><Relationship Id="rId46" Type="http://schemas.openxmlformats.org/officeDocument/2006/relationships/image" Target="../media/image263.png"/><Relationship Id="rId45" Type="http://schemas.openxmlformats.org/officeDocument/2006/relationships/image" Target="../media/image270.png"/><Relationship Id="rId48" Type="http://schemas.openxmlformats.org/officeDocument/2006/relationships/image" Target="../media/image283.png"/><Relationship Id="rId47" Type="http://schemas.openxmlformats.org/officeDocument/2006/relationships/image" Target="../media/image290.png"/><Relationship Id="rId49" Type="http://schemas.openxmlformats.org/officeDocument/2006/relationships/image" Target="../media/image293.png"/><Relationship Id="rId31" Type="http://schemas.openxmlformats.org/officeDocument/2006/relationships/image" Target="../media/image240.png"/><Relationship Id="rId30" Type="http://schemas.openxmlformats.org/officeDocument/2006/relationships/image" Target="../media/image238.png"/><Relationship Id="rId33" Type="http://schemas.openxmlformats.org/officeDocument/2006/relationships/image" Target="../media/image242.png"/><Relationship Id="rId32" Type="http://schemas.openxmlformats.org/officeDocument/2006/relationships/image" Target="../media/image229.png"/><Relationship Id="rId35" Type="http://schemas.openxmlformats.org/officeDocument/2006/relationships/image" Target="../media/image236.png"/><Relationship Id="rId34" Type="http://schemas.openxmlformats.org/officeDocument/2006/relationships/image" Target="../media/image234.png"/><Relationship Id="rId37" Type="http://schemas.openxmlformats.org/officeDocument/2006/relationships/image" Target="../media/image246.png"/><Relationship Id="rId36" Type="http://schemas.openxmlformats.org/officeDocument/2006/relationships/image" Target="../media/image243.png"/><Relationship Id="rId39" Type="http://schemas.openxmlformats.org/officeDocument/2006/relationships/image" Target="../media/image258.png"/><Relationship Id="rId38" Type="http://schemas.openxmlformats.org/officeDocument/2006/relationships/image" Target="../media/image241.png"/><Relationship Id="rId20" Type="http://schemas.openxmlformats.org/officeDocument/2006/relationships/image" Target="../media/image271.png"/><Relationship Id="rId22" Type="http://schemas.openxmlformats.org/officeDocument/2006/relationships/image" Target="../media/image235.png"/><Relationship Id="rId21" Type="http://schemas.openxmlformats.org/officeDocument/2006/relationships/image" Target="../media/image226.png"/><Relationship Id="rId24" Type="http://schemas.openxmlformats.org/officeDocument/2006/relationships/image" Target="../media/image230.png"/><Relationship Id="rId23" Type="http://schemas.openxmlformats.org/officeDocument/2006/relationships/image" Target="../media/image244.png"/><Relationship Id="rId26" Type="http://schemas.openxmlformats.org/officeDocument/2006/relationships/image" Target="../media/image232.png"/><Relationship Id="rId25" Type="http://schemas.openxmlformats.org/officeDocument/2006/relationships/image" Target="../media/image231.png"/><Relationship Id="rId28" Type="http://schemas.openxmlformats.org/officeDocument/2006/relationships/image" Target="../media/image245.png"/><Relationship Id="rId27" Type="http://schemas.openxmlformats.org/officeDocument/2006/relationships/image" Target="../media/image237.png"/><Relationship Id="rId29" Type="http://schemas.openxmlformats.org/officeDocument/2006/relationships/image" Target="../media/image239.png"/><Relationship Id="rId11" Type="http://schemas.openxmlformats.org/officeDocument/2006/relationships/image" Target="../media/image223.png"/><Relationship Id="rId10" Type="http://schemas.openxmlformats.org/officeDocument/2006/relationships/image" Target="../media/image215.png"/><Relationship Id="rId13" Type="http://schemas.openxmlformats.org/officeDocument/2006/relationships/image" Target="../media/image233.png"/><Relationship Id="rId12" Type="http://schemas.openxmlformats.org/officeDocument/2006/relationships/image" Target="../media/image218.png"/><Relationship Id="rId91" Type="http://schemas.openxmlformats.org/officeDocument/2006/relationships/image" Target="../media/image351.png"/><Relationship Id="rId90" Type="http://schemas.openxmlformats.org/officeDocument/2006/relationships/image" Target="../media/image345.png"/><Relationship Id="rId15" Type="http://schemas.openxmlformats.org/officeDocument/2006/relationships/image" Target="../media/image225.png"/><Relationship Id="rId14" Type="http://schemas.openxmlformats.org/officeDocument/2006/relationships/image" Target="../media/image228.png"/><Relationship Id="rId17" Type="http://schemas.openxmlformats.org/officeDocument/2006/relationships/image" Target="../media/image227.png"/><Relationship Id="rId16" Type="http://schemas.openxmlformats.org/officeDocument/2006/relationships/image" Target="../media/image222.png"/><Relationship Id="rId19" Type="http://schemas.openxmlformats.org/officeDocument/2006/relationships/image" Target="../media/image220.png"/><Relationship Id="rId18" Type="http://schemas.openxmlformats.org/officeDocument/2006/relationships/image" Target="../media/image224.png"/><Relationship Id="rId84" Type="http://schemas.openxmlformats.org/officeDocument/2006/relationships/image" Target="../media/image192.png"/><Relationship Id="rId83" Type="http://schemas.openxmlformats.org/officeDocument/2006/relationships/image" Target="../media/image353.png"/><Relationship Id="rId86" Type="http://schemas.openxmlformats.org/officeDocument/2006/relationships/image" Target="../media/image203.png"/><Relationship Id="rId85" Type="http://schemas.openxmlformats.org/officeDocument/2006/relationships/image" Target="../media/image352.png"/><Relationship Id="rId88" Type="http://schemas.openxmlformats.org/officeDocument/2006/relationships/image" Target="../media/image346.png"/><Relationship Id="rId87" Type="http://schemas.openxmlformats.org/officeDocument/2006/relationships/image" Target="../media/image355.png"/><Relationship Id="rId89" Type="http://schemas.openxmlformats.org/officeDocument/2006/relationships/image" Target="../media/image348.png"/><Relationship Id="rId80" Type="http://schemas.openxmlformats.org/officeDocument/2006/relationships/image" Target="../media/image341.png"/><Relationship Id="rId82" Type="http://schemas.openxmlformats.org/officeDocument/2006/relationships/image" Target="../media/image127.png"/><Relationship Id="rId81" Type="http://schemas.openxmlformats.org/officeDocument/2006/relationships/image" Target="../media/image101.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1.png"/><Relationship Id="rId4" Type="http://schemas.openxmlformats.org/officeDocument/2006/relationships/image" Target="../media/image219.png"/><Relationship Id="rId9" Type="http://schemas.openxmlformats.org/officeDocument/2006/relationships/image" Target="../media/image213.png"/><Relationship Id="rId5" Type="http://schemas.openxmlformats.org/officeDocument/2006/relationships/image" Target="../media/image212.png"/><Relationship Id="rId6" Type="http://schemas.openxmlformats.org/officeDocument/2006/relationships/image" Target="../media/image217.png"/><Relationship Id="rId7" Type="http://schemas.openxmlformats.org/officeDocument/2006/relationships/image" Target="../media/image216.png"/><Relationship Id="rId8" Type="http://schemas.openxmlformats.org/officeDocument/2006/relationships/image" Target="../media/image214.png"/><Relationship Id="rId73" Type="http://schemas.openxmlformats.org/officeDocument/2006/relationships/image" Target="../media/image315.png"/><Relationship Id="rId72" Type="http://schemas.openxmlformats.org/officeDocument/2006/relationships/image" Target="../media/image332.png"/><Relationship Id="rId75" Type="http://schemas.openxmlformats.org/officeDocument/2006/relationships/image" Target="../media/image12.png"/><Relationship Id="rId74" Type="http://schemas.openxmlformats.org/officeDocument/2006/relationships/image" Target="../media/image321.png"/><Relationship Id="rId77" Type="http://schemas.openxmlformats.org/officeDocument/2006/relationships/image" Target="../media/image95.png"/><Relationship Id="rId76" Type="http://schemas.openxmlformats.org/officeDocument/2006/relationships/image" Target="../media/image119.png"/><Relationship Id="rId79" Type="http://schemas.openxmlformats.org/officeDocument/2006/relationships/image" Target="../media/image340.png"/><Relationship Id="rId78" Type="http://schemas.openxmlformats.org/officeDocument/2006/relationships/image" Target="../media/image338.png"/><Relationship Id="rId71" Type="http://schemas.openxmlformats.org/officeDocument/2006/relationships/image" Target="../media/image316.png"/><Relationship Id="rId70" Type="http://schemas.openxmlformats.org/officeDocument/2006/relationships/image" Target="../media/image314.png"/><Relationship Id="rId62" Type="http://schemas.openxmlformats.org/officeDocument/2006/relationships/image" Target="../media/image342.png"/><Relationship Id="rId61" Type="http://schemas.openxmlformats.org/officeDocument/2006/relationships/image" Target="../media/image303.png"/><Relationship Id="rId64" Type="http://schemas.openxmlformats.org/officeDocument/2006/relationships/image" Target="../media/image313.png"/><Relationship Id="rId63" Type="http://schemas.openxmlformats.org/officeDocument/2006/relationships/image" Target="../media/image304.png"/><Relationship Id="rId66" Type="http://schemas.openxmlformats.org/officeDocument/2006/relationships/image" Target="../media/image307.png"/><Relationship Id="rId65" Type="http://schemas.openxmlformats.org/officeDocument/2006/relationships/image" Target="../media/image300.png"/><Relationship Id="rId68" Type="http://schemas.openxmlformats.org/officeDocument/2006/relationships/image" Target="../media/image311.png"/><Relationship Id="rId67" Type="http://schemas.openxmlformats.org/officeDocument/2006/relationships/image" Target="../media/image310.png"/><Relationship Id="rId60" Type="http://schemas.openxmlformats.org/officeDocument/2006/relationships/image" Target="../media/image298.png"/><Relationship Id="rId69" Type="http://schemas.openxmlformats.org/officeDocument/2006/relationships/image" Target="../media/image319.png"/><Relationship Id="rId51" Type="http://schemas.openxmlformats.org/officeDocument/2006/relationships/image" Target="../media/image295.png"/><Relationship Id="rId50" Type="http://schemas.openxmlformats.org/officeDocument/2006/relationships/image" Target="../media/image282.png"/><Relationship Id="rId53" Type="http://schemas.openxmlformats.org/officeDocument/2006/relationships/image" Target="../media/image287.png"/><Relationship Id="rId52" Type="http://schemas.openxmlformats.org/officeDocument/2006/relationships/image" Target="../media/image285.png"/><Relationship Id="rId55" Type="http://schemas.openxmlformats.org/officeDocument/2006/relationships/image" Target="../media/image289.png"/><Relationship Id="rId54" Type="http://schemas.openxmlformats.org/officeDocument/2006/relationships/image" Target="../media/image291.png"/><Relationship Id="rId57" Type="http://schemas.openxmlformats.org/officeDocument/2006/relationships/image" Target="../media/image286.png"/><Relationship Id="rId56" Type="http://schemas.openxmlformats.org/officeDocument/2006/relationships/image" Target="../media/image292.png"/><Relationship Id="rId59" Type="http://schemas.openxmlformats.org/officeDocument/2006/relationships/image" Target="../media/image294.png"/><Relationship Id="rId58" Type="http://schemas.openxmlformats.org/officeDocument/2006/relationships/image" Target="../media/image302.png"/></Relationships>
</file>

<file path=ppt/slides/_rels/slide5.xml.rels><?xml version="1.0" encoding="UTF-8" standalone="yes"?><Relationships xmlns="http://schemas.openxmlformats.org/package/2006/relationships"><Relationship Id="rId11" Type="http://schemas.openxmlformats.org/officeDocument/2006/relationships/image" Target="../media/image358.png"/><Relationship Id="rId10" Type="http://schemas.openxmlformats.org/officeDocument/2006/relationships/image" Target="../media/image170.png"/><Relationship Id="rId13" Type="http://schemas.openxmlformats.org/officeDocument/2006/relationships/image" Target="../media/image372.png"/><Relationship Id="rId12" Type="http://schemas.openxmlformats.org/officeDocument/2006/relationships/image" Target="../media/image361.png"/><Relationship Id="rId15" Type="http://schemas.openxmlformats.org/officeDocument/2006/relationships/image" Target="../media/image368.png"/><Relationship Id="rId14" Type="http://schemas.openxmlformats.org/officeDocument/2006/relationships/image" Target="../media/image366.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64.png"/><Relationship Id="rId4" Type="http://schemas.openxmlformats.org/officeDocument/2006/relationships/image" Target="../media/image357.png"/><Relationship Id="rId9" Type="http://schemas.openxmlformats.org/officeDocument/2006/relationships/image" Target="../media/image373.png"/><Relationship Id="rId5" Type="http://schemas.openxmlformats.org/officeDocument/2006/relationships/image" Target="../media/image362.png"/><Relationship Id="rId6" Type="http://schemas.openxmlformats.org/officeDocument/2006/relationships/image" Target="../media/image165.png"/><Relationship Id="rId7" Type="http://schemas.openxmlformats.org/officeDocument/2006/relationships/image" Target="../media/image356.png"/><Relationship Id="rId8" Type="http://schemas.openxmlformats.org/officeDocument/2006/relationships/image" Target="../media/image360.png"/></Relationships>
</file>

<file path=ppt/slides/_rels/slide6.xml.rels><?xml version="1.0" encoding="UTF-8" standalone="yes"?><Relationships xmlns="http://schemas.openxmlformats.org/package/2006/relationships"><Relationship Id="rId11" Type="http://schemas.openxmlformats.org/officeDocument/2006/relationships/image" Target="../media/image358.png"/><Relationship Id="rId10" Type="http://schemas.openxmlformats.org/officeDocument/2006/relationships/image" Target="../media/image170.png"/><Relationship Id="rId13" Type="http://schemas.openxmlformats.org/officeDocument/2006/relationships/image" Target="../media/image372.png"/><Relationship Id="rId12" Type="http://schemas.openxmlformats.org/officeDocument/2006/relationships/image" Target="../media/image361.png"/><Relationship Id="rId15" Type="http://schemas.openxmlformats.org/officeDocument/2006/relationships/image" Target="../media/image368.png"/><Relationship Id="rId14" Type="http://schemas.openxmlformats.org/officeDocument/2006/relationships/image" Target="../media/image366.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64.png"/><Relationship Id="rId4" Type="http://schemas.openxmlformats.org/officeDocument/2006/relationships/image" Target="../media/image357.png"/><Relationship Id="rId9" Type="http://schemas.openxmlformats.org/officeDocument/2006/relationships/image" Target="../media/image373.png"/><Relationship Id="rId5" Type="http://schemas.openxmlformats.org/officeDocument/2006/relationships/image" Target="../media/image362.png"/><Relationship Id="rId6" Type="http://schemas.openxmlformats.org/officeDocument/2006/relationships/image" Target="../media/image165.png"/><Relationship Id="rId7" Type="http://schemas.openxmlformats.org/officeDocument/2006/relationships/image" Target="../media/image356.png"/><Relationship Id="rId8" Type="http://schemas.openxmlformats.org/officeDocument/2006/relationships/image" Target="../media/image360.png"/></Relationships>
</file>

<file path=ppt/slides/_rels/slide7.xml.rels><?xml version="1.0" encoding="UTF-8" standalone="yes"?><Relationships xmlns="http://schemas.openxmlformats.org/package/2006/relationships"><Relationship Id="rId40" Type="http://schemas.openxmlformats.org/officeDocument/2006/relationships/image" Target="../media/image433.png"/><Relationship Id="rId42" Type="http://schemas.openxmlformats.org/officeDocument/2006/relationships/image" Target="../media/image434.png"/><Relationship Id="rId41" Type="http://schemas.openxmlformats.org/officeDocument/2006/relationships/image" Target="../media/image427.png"/><Relationship Id="rId31" Type="http://schemas.openxmlformats.org/officeDocument/2006/relationships/image" Target="../media/image402.png"/><Relationship Id="rId30" Type="http://schemas.openxmlformats.org/officeDocument/2006/relationships/image" Target="../media/image401.png"/><Relationship Id="rId33" Type="http://schemas.openxmlformats.org/officeDocument/2006/relationships/image" Target="../media/image407.png"/><Relationship Id="rId32" Type="http://schemas.openxmlformats.org/officeDocument/2006/relationships/image" Target="../media/image404.png"/><Relationship Id="rId35" Type="http://schemas.openxmlformats.org/officeDocument/2006/relationships/image" Target="../media/image408.png"/><Relationship Id="rId34" Type="http://schemas.openxmlformats.org/officeDocument/2006/relationships/image" Target="../media/image410.png"/><Relationship Id="rId37" Type="http://schemas.openxmlformats.org/officeDocument/2006/relationships/image" Target="../media/image358.png"/><Relationship Id="rId36" Type="http://schemas.openxmlformats.org/officeDocument/2006/relationships/image" Target="../media/image12.png"/><Relationship Id="rId39" Type="http://schemas.openxmlformats.org/officeDocument/2006/relationships/image" Target="../media/image422.png"/><Relationship Id="rId38" Type="http://schemas.openxmlformats.org/officeDocument/2006/relationships/image" Target="../media/image417.png"/><Relationship Id="rId20" Type="http://schemas.openxmlformats.org/officeDocument/2006/relationships/image" Target="../media/image67.png"/><Relationship Id="rId22" Type="http://schemas.openxmlformats.org/officeDocument/2006/relationships/image" Target="../media/image393.png"/><Relationship Id="rId21" Type="http://schemas.openxmlformats.org/officeDocument/2006/relationships/image" Target="../media/image68.png"/><Relationship Id="rId24" Type="http://schemas.openxmlformats.org/officeDocument/2006/relationships/image" Target="../media/image396.png"/><Relationship Id="rId23" Type="http://schemas.openxmlformats.org/officeDocument/2006/relationships/image" Target="../media/image394.png"/><Relationship Id="rId26" Type="http://schemas.openxmlformats.org/officeDocument/2006/relationships/image" Target="../media/image400.png"/><Relationship Id="rId25" Type="http://schemas.openxmlformats.org/officeDocument/2006/relationships/image" Target="../media/image395.png"/><Relationship Id="rId28" Type="http://schemas.openxmlformats.org/officeDocument/2006/relationships/image" Target="../media/image71.png"/><Relationship Id="rId27" Type="http://schemas.openxmlformats.org/officeDocument/2006/relationships/image" Target="../media/image399.png"/><Relationship Id="rId29" Type="http://schemas.openxmlformats.org/officeDocument/2006/relationships/image" Target="../media/image403.png"/><Relationship Id="rId11" Type="http://schemas.openxmlformats.org/officeDocument/2006/relationships/image" Target="../media/image387.png"/><Relationship Id="rId10" Type="http://schemas.openxmlformats.org/officeDocument/2006/relationships/image" Target="../media/image397.png"/><Relationship Id="rId13" Type="http://schemas.openxmlformats.org/officeDocument/2006/relationships/image" Target="../media/image389.png"/><Relationship Id="rId12" Type="http://schemas.openxmlformats.org/officeDocument/2006/relationships/image" Target="../media/image388.png"/><Relationship Id="rId15" Type="http://schemas.openxmlformats.org/officeDocument/2006/relationships/image" Target="../media/image391.png"/><Relationship Id="rId14" Type="http://schemas.openxmlformats.org/officeDocument/2006/relationships/image" Target="../media/image390.png"/><Relationship Id="rId17" Type="http://schemas.openxmlformats.org/officeDocument/2006/relationships/image" Target="../media/image63.png"/><Relationship Id="rId16" Type="http://schemas.openxmlformats.org/officeDocument/2006/relationships/image" Target="../media/image62.png"/><Relationship Id="rId19" Type="http://schemas.openxmlformats.org/officeDocument/2006/relationships/image" Target="../media/image392.png"/><Relationship Id="rId18" Type="http://schemas.openxmlformats.org/officeDocument/2006/relationships/image" Target="../media/image398.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81.png"/><Relationship Id="rId4" Type="http://schemas.openxmlformats.org/officeDocument/2006/relationships/image" Target="../media/image379.png"/><Relationship Id="rId9" Type="http://schemas.openxmlformats.org/officeDocument/2006/relationships/image" Target="../media/image386.png"/><Relationship Id="rId5" Type="http://schemas.openxmlformats.org/officeDocument/2006/relationships/image" Target="../media/image382.png"/><Relationship Id="rId6" Type="http://schemas.openxmlformats.org/officeDocument/2006/relationships/image" Target="../media/image383.png"/><Relationship Id="rId7" Type="http://schemas.openxmlformats.org/officeDocument/2006/relationships/image" Target="../media/image385.png"/><Relationship Id="rId8" Type="http://schemas.openxmlformats.org/officeDocument/2006/relationships/image" Target="../media/image384.png"/></Relationships>
</file>

<file path=ppt/slides/_rels/slide8.xml.rels><?xml version="1.0" encoding="UTF-8" standalone="yes"?><Relationships xmlns="http://schemas.openxmlformats.org/package/2006/relationships"><Relationship Id="rId20" Type="http://schemas.openxmlformats.org/officeDocument/2006/relationships/image" Target="../media/image442.png"/><Relationship Id="rId22" Type="http://schemas.openxmlformats.org/officeDocument/2006/relationships/image" Target="../media/image356.png"/><Relationship Id="rId21" Type="http://schemas.openxmlformats.org/officeDocument/2006/relationships/image" Target="../media/image171.png"/><Relationship Id="rId24" Type="http://schemas.openxmlformats.org/officeDocument/2006/relationships/image" Target="../media/image444.png"/><Relationship Id="rId23" Type="http://schemas.openxmlformats.org/officeDocument/2006/relationships/image" Target="../media/image447.png"/><Relationship Id="rId26" Type="http://schemas.openxmlformats.org/officeDocument/2006/relationships/image" Target="../media/image95.png"/><Relationship Id="rId25" Type="http://schemas.openxmlformats.org/officeDocument/2006/relationships/image" Target="../media/image443.png"/><Relationship Id="rId27" Type="http://schemas.openxmlformats.org/officeDocument/2006/relationships/image" Target="../media/image101.png"/><Relationship Id="rId11" Type="http://schemas.openxmlformats.org/officeDocument/2006/relationships/image" Target="../media/image169.png"/><Relationship Id="rId10" Type="http://schemas.openxmlformats.org/officeDocument/2006/relationships/image" Target="../media/image159.png"/><Relationship Id="rId13" Type="http://schemas.openxmlformats.org/officeDocument/2006/relationships/image" Target="../media/image198.png"/><Relationship Id="rId12" Type="http://schemas.openxmlformats.org/officeDocument/2006/relationships/image" Target="../media/image189.png"/><Relationship Id="rId15" Type="http://schemas.openxmlformats.org/officeDocument/2006/relationships/image" Target="../media/image190.png"/><Relationship Id="rId14" Type="http://schemas.openxmlformats.org/officeDocument/2006/relationships/image" Target="../media/image165.png"/><Relationship Id="rId17" Type="http://schemas.openxmlformats.org/officeDocument/2006/relationships/image" Target="../media/image437.png"/><Relationship Id="rId16" Type="http://schemas.openxmlformats.org/officeDocument/2006/relationships/image" Target="../media/image153.png"/><Relationship Id="rId19" Type="http://schemas.openxmlformats.org/officeDocument/2006/relationships/image" Target="../media/image436.png"/><Relationship Id="rId18" Type="http://schemas.openxmlformats.org/officeDocument/2006/relationships/image" Target="../media/image439.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38.png"/><Relationship Id="rId4" Type="http://schemas.openxmlformats.org/officeDocument/2006/relationships/image" Target="../media/image178.png"/><Relationship Id="rId9" Type="http://schemas.openxmlformats.org/officeDocument/2006/relationships/image" Target="../media/image430.png"/><Relationship Id="rId5" Type="http://schemas.openxmlformats.org/officeDocument/2006/relationships/image" Target="../media/image435.png"/><Relationship Id="rId6" Type="http://schemas.openxmlformats.org/officeDocument/2006/relationships/image" Target="../media/image431.png"/><Relationship Id="rId7" Type="http://schemas.openxmlformats.org/officeDocument/2006/relationships/image" Target="../media/image426.png"/><Relationship Id="rId8" Type="http://schemas.openxmlformats.org/officeDocument/2006/relationships/image" Target="../media/image446.png"/></Relationships>
</file>

<file path=ppt/slides/_rels/slide9.xml.rels><?xml version="1.0" encoding="UTF-8" standalone="yes"?><Relationships xmlns="http://schemas.openxmlformats.org/package/2006/relationships"><Relationship Id="rId20" Type="http://schemas.openxmlformats.org/officeDocument/2006/relationships/image" Target="../media/image454.png"/><Relationship Id="rId22" Type="http://schemas.openxmlformats.org/officeDocument/2006/relationships/image" Target="../media/image457.png"/><Relationship Id="rId21" Type="http://schemas.openxmlformats.org/officeDocument/2006/relationships/image" Target="../media/image450.png"/><Relationship Id="rId23" Type="http://schemas.openxmlformats.org/officeDocument/2006/relationships/image" Target="../media/image456.png"/><Relationship Id="rId11" Type="http://schemas.openxmlformats.org/officeDocument/2006/relationships/image" Target="../media/image453.png"/><Relationship Id="rId10" Type="http://schemas.openxmlformats.org/officeDocument/2006/relationships/image" Target="../media/image171.png"/><Relationship Id="rId13" Type="http://schemas.openxmlformats.org/officeDocument/2006/relationships/image" Target="../media/image448.png"/><Relationship Id="rId12" Type="http://schemas.openxmlformats.org/officeDocument/2006/relationships/image" Target="../media/image451.png"/><Relationship Id="rId15" Type="http://schemas.openxmlformats.org/officeDocument/2006/relationships/image" Target="../media/image177.png"/><Relationship Id="rId14" Type="http://schemas.openxmlformats.org/officeDocument/2006/relationships/image" Target="../media/image181.png"/><Relationship Id="rId17" Type="http://schemas.openxmlformats.org/officeDocument/2006/relationships/image" Target="../media/image189.png"/><Relationship Id="rId16" Type="http://schemas.openxmlformats.org/officeDocument/2006/relationships/image" Target="../media/image190.png"/><Relationship Id="rId19" Type="http://schemas.openxmlformats.org/officeDocument/2006/relationships/image" Target="../media/image358.png"/><Relationship Id="rId18" Type="http://schemas.openxmlformats.org/officeDocument/2006/relationships/image" Target="../media/image198.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55.png"/><Relationship Id="rId4" Type="http://schemas.openxmlformats.org/officeDocument/2006/relationships/image" Target="../media/image472.png"/><Relationship Id="rId9" Type="http://schemas.openxmlformats.org/officeDocument/2006/relationships/image" Target="../media/image356.png"/><Relationship Id="rId5" Type="http://schemas.openxmlformats.org/officeDocument/2006/relationships/image" Target="../media/image452.png"/><Relationship Id="rId6" Type="http://schemas.openxmlformats.org/officeDocument/2006/relationships/image" Target="../media/image449.png"/><Relationship Id="rId7" Type="http://schemas.openxmlformats.org/officeDocument/2006/relationships/image" Target="../media/image461.png"/><Relationship Id="rId8" Type="http://schemas.openxmlformats.org/officeDocument/2006/relationships/image" Target="../media/image1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 name="Shape 15"/>
        <p:cNvGrpSpPr/>
        <p:nvPr/>
      </p:nvGrpSpPr>
      <p:grpSpPr>
        <a:xfrm>
          <a:off x="0" y="0"/>
          <a:ext cx="0" cy="0"/>
          <a:chOff x="0" y="0"/>
          <a:chExt cx="0" cy="0"/>
        </a:xfrm>
      </p:grpSpPr>
      <p:pic>
        <p:nvPicPr>
          <p:cNvPr descr=" " id="16" name="Google Shape;16;p1"/>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7" name="Google Shape;17;p1"/>
          <p:cNvPicPr preferRelativeResize="0"/>
          <p:nvPr/>
        </p:nvPicPr>
        <p:blipFill rotWithShape="1">
          <a:blip r:embed="rId4">
            <a:alphaModFix/>
          </a:blip>
          <a:srcRect b="0" l="0" r="0" t="0"/>
          <a:stretch/>
        </p:blipFill>
        <p:spPr>
          <a:xfrm>
            <a:off x="0" y="0"/>
            <a:ext cx="24387048" cy="13716000"/>
          </a:xfrm>
          <a:prstGeom prst="rect">
            <a:avLst/>
          </a:prstGeom>
          <a:noFill/>
          <a:ln>
            <a:noFill/>
          </a:ln>
        </p:spPr>
      </p:pic>
      <p:pic>
        <p:nvPicPr>
          <p:cNvPr descr=" " id="18" name="Google Shape;18;p1"/>
          <p:cNvPicPr preferRelativeResize="0"/>
          <p:nvPr/>
        </p:nvPicPr>
        <p:blipFill rotWithShape="1">
          <a:blip r:embed="rId5">
            <a:alphaModFix/>
          </a:blip>
          <a:srcRect b="0" l="0" r="0" t="0"/>
          <a:stretch/>
        </p:blipFill>
        <p:spPr>
          <a:xfrm>
            <a:off x="0" y="0"/>
            <a:ext cx="15241905" cy="9753600"/>
          </a:xfrm>
          <a:prstGeom prst="rect">
            <a:avLst/>
          </a:prstGeom>
          <a:noFill/>
          <a:ln>
            <a:noFill/>
          </a:ln>
        </p:spPr>
      </p:pic>
      <p:pic>
        <p:nvPicPr>
          <p:cNvPr descr=" " id="19" name="Google Shape;19;p1"/>
          <p:cNvPicPr preferRelativeResize="0"/>
          <p:nvPr/>
        </p:nvPicPr>
        <p:blipFill rotWithShape="1">
          <a:blip r:embed="rId6">
            <a:alphaModFix/>
          </a:blip>
          <a:srcRect b="0" l="0" r="0" t="0"/>
          <a:stretch/>
        </p:blipFill>
        <p:spPr>
          <a:xfrm>
            <a:off x="-126580" y="30079"/>
            <a:ext cx="24688800" cy="13716000"/>
          </a:xfrm>
          <a:prstGeom prst="rect">
            <a:avLst/>
          </a:prstGeom>
          <a:solidFill>
            <a:srgbClr val="1F3864">
              <a:alpha val="54901"/>
            </a:srgbClr>
          </a:solidFill>
          <a:ln>
            <a:noFill/>
          </a:ln>
        </p:spPr>
      </p:pic>
      <p:pic>
        <p:nvPicPr>
          <p:cNvPr descr=" " id="20" name="Google Shape;20;p1"/>
          <p:cNvPicPr preferRelativeResize="0"/>
          <p:nvPr/>
        </p:nvPicPr>
        <p:blipFill rotWithShape="1">
          <a:blip r:embed="rId7">
            <a:alphaModFix/>
          </a:blip>
          <a:srcRect b="0" l="0" r="0" t="0"/>
          <a:stretch/>
        </p:blipFill>
        <p:spPr>
          <a:xfrm>
            <a:off x="0" y="6451600"/>
            <a:ext cx="736692" cy="3200400"/>
          </a:xfrm>
          <a:prstGeom prst="rect">
            <a:avLst/>
          </a:prstGeom>
          <a:noFill/>
          <a:ln>
            <a:noFill/>
          </a:ln>
        </p:spPr>
      </p:pic>
      <p:pic>
        <p:nvPicPr>
          <p:cNvPr descr=" " id="21" name="Google Shape;21;p1"/>
          <p:cNvPicPr preferRelativeResize="0"/>
          <p:nvPr/>
        </p:nvPicPr>
        <p:blipFill rotWithShape="1">
          <a:blip r:embed="rId8">
            <a:alphaModFix/>
          </a:blip>
          <a:srcRect b="0" l="0" r="0" t="0"/>
          <a:stretch/>
        </p:blipFill>
        <p:spPr>
          <a:xfrm>
            <a:off x="0" y="6578600"/>
            <a:ext cx="609676" cy="2921000"/>
          </a:xfrm>
          <a:prstGeom prst="rect">
            <a:avLst/>
          </a:prstGeom>
          <a:noFill/>
          <a:ln>
            <a:noFill/>
          </a:ln>
        </p:spPr>
      </p:pic>
      <p:pic>
        <p:nvPicPr>
          <p:cNvPr descr=" " id="22" name="Google Shape;22;p1"/>
          <p:cNvPicPr preferRelativeResize="0"/>
          <p:nvPr/>
        </p:nvPicPr>
        <p:blipFill rotWithShape="1">
          <a:blip r:embed="rId9">
            <a:alphaModFix/>
          </a:blip>
          <a:srcRect b="0" l="0" r="0" t="0"/>
          <a:stretch/>
        </p:blipFill>
        <p:spPr>
          <a:xfrm>
            <a:off x="0" y="1371600"/>
            <a:ext cx="5207651" cy="6019800"/>
          </a:xfrm>
          <a:prstGeom prst="rect">
            <a:avLst/>
          </a:prstGeom>
          <a:noFill/>
          <a:ln>
            <a:noFill/>
          </a:ln>
        </p:spPr>
      </p:pic>
      <p:pic>
        <p:nvPicPr>
          <p:cNvPr descr=" " id="23" name="Google Shape;23;p1"/>
          <p:cNvPicPr preferRelativeResize="0"/>
          <p:nvPr/>
        </p:nvPicPr>
        <p:blipFill rotWithShape="1">
          <a:blip r:embed="rId10">
            <a:alphaModFix/>
          </a:blip>
          <a:srcRect b="0" l="0" r="0" t="0"/>
          <a:stretch/>
        </p:blipFill>
        <p:spPr>
          <a:xfrm>
            <a:off x="0" y="1498600"/>
            <a:ext cx="5055232" cy="5740400"/>
          </a:xfrm>
          <a:prstGeom prst="rect">
            <a:avLst/>
          </a:prstGeom>
          <a:noFill/>
          <a:ln>
            <a:noFill/>
          </a:ln>
        </p:spPr>
      </p:pic>
      <p:pic>
        <p:nvPicPr>
          <p:cNvPr descr=" " id="24" name="Google Shape;24;p1"/>
          <p:cNvPicPr preferRelativeResize="0"/>
          <p:nvPr/>
        </p:nvPicPr>
        <p:blipFill rotWithShape="1">
          <a:blip r:embed="rId11">
            <a:alphaModFix/>
          </a:blip>
          <a:srcRect b="0" l="0" r="0" t="0"/>
          <a:stretch/>
        </p:blipFill>
        <p:spPr>
          <a:xfrm>
            <a:off x="0" y="0"/>
            <a:ext cx="3175397" cy="3708400"/>
          </a:xfrm>
          <a:prstGeom prst="rect">
            <a:avLst/>
          </a:prstGeom>
          <a:noFill/>
          <a:ln>
            <a:noFill/>
          </a:ln>
        </p:spPr>
      </p:pic>
      <p:pic>
        <p:nvPicPr>
          <p:cNvPr descr=" " id="25" name="Google Shape;25;p1"/>
          <p:cNvPicPr preferRelativeResize="0"/>
          <p:nvPr/>
        </p:nvPicPr>
        <p:blipFill rotWithShape="1">
          <a:blip r:embed="rId12">
            <a:alphaModFix/>
          </a:blip>
          <a:srcRect b="0" l="0" r="0" t="0"/>
          <a:stretch/>
        </p:blipFill>
        <p:spPr>
          <a:xfrm>
            <a:off x="0" y="0"/>
            <a:ext cx="3022978" cy="3556000"/>
          </a:xfrm>
          <a:prstGeom prst="rect">
            <a:avLst/>
          </a:prstGeom>
          <a:noFill/>
          <a:ln>
            <a:noFill/>
          </a:ln>
        </p:spPr>
      </p:pic>
      <p:pic>
        <p:nvPicPr>
          <p:cNvPr descr=" " id="26" name="Google Shape;26;p1"/>
          <p:cNvPicPr preferRelativeResize="0"/>
          <p:nvPr/>
        </p:nvPicPr>
        <p:blipFill rotWithShape="1">
          <a:blip r:embed="rId13">
            <a:alphaModFix/>
          </a:blip>
          <a:srcRect b="0" l="0" r="0" t="0"/>
          <a:stretch/>
        </p:blipFill>
        <p:spPr>
          <a:xfrm>
            <a:off x="9145143" y="0"/>
            <a:ext cx="6427003" cy="965200"/>
          </a:xfrm>
          <a:prstGeom prst="rect">
            <a:avLst/>
          </a:prstGeom>
          <a:noFill/>
          <a:ln>
            <a:noFill/>
          </a:ln>
        </p:spPr>
      </p:pic>
      <p:pic>
        <p:nvPicPr>
          <p:cNvPr descr=" " id="27" name="Google Shape;27;p1"/>
          <p:cNvPicPr preferRelativeResize="0"/>
          <p:nvPr/>
        </p:nvPicPr>
        <p:blipFill rotWithShape="1">
          <a:blip r:embed="rId14">
            <a:alphaModFix/>
          </a:blip>
          <a:srcRect b="0" l="0" r="0" t="0"/>
          <a:stretch/>
        </p:blipFill>
        <p:spPr>
          <a:xfrm>
            <a:off x="9272159" y="0"/>
            <a:ext cx="6172972" cy="863600"/>
          </a:xfrm>
          <a:prstGeom prst="rect">
            <a:avLst/>
          </a:prstGeom>
          <a:noFill/>
          <a:ln>
            <a:noFill/>
          </a:ln>
        </p:spPr>
      </p:pic>
      <p:pic>
        <p:nvPicPr>
          <p:cNvPr descr=" " id="28" name="Google Shape;28;p1"/>
          <p:cNvPicPr preferRelativeResize="0"/>
          <p:nvPr/>
        </p:nvPicPr>
        <p:blipFill rotWithShape="1">
          <a:blip r:embed="rId15">
            <a:alphaModFix/>
          </a:blip>
          <a:srcRect b="0" l="0" r="0" t="0"/>
          <a:stretch/>
        </p:blipFill>
        <p:spPr>
          <a:xfrm>
            <a:off x="12498347" y="383964"/>
            <a:ext cx="138493" cy="140160"/>
          </a:xfrm>
          <a:prstGeom prst="rect">
            <a:avLst/>
          </a:prstGeom>
          <a:noFill/>
          <a:ln>
            <a:noFill/>
          </a:ln>
        </p:spPr>
      </p:pic>
      <p:pic>
        <p:nvPicPr>
          <p:cNvPr descr=" " id="29" name="Google Shape;29;p1"/>
          <p:cNvPicPr preferRelativeResize="0"/>
          <p:nvPr/>
        </p:nvPicPr>
        <p:blipFill rotWithShape="1">
          <a:blip r:embed="rId16">
            <a:alphaModFix/>
          </a:blip>
          <a:srcRect b="0" l="0" r="0" t="0"/>
          <a:stretch/>
        </p:blipFill>
        <p:spPr>
          <a:xfrm>
            <a:off x="12498347" y="383965"/>
            <a:ext cx="138486" cy="140160"/>
          </a:xfrm>
          <a:prstGeom prst="rect">
            <a:avLst/>
          </a:prstGeom>
          <a:noFill/>
          <a:ln>
            <a:noFill/>
          </a:ln>
        </p:spPr>
      </p:pic>
      <p:pic>
        <p:nvPicPr>
          <p:cNvPr descr=" " id="30" name="Google Shape;30;p1"/>
          <p:cNvPicPr preferRelativeResize="0"/>
          <p:nvPr/>
        </p:nvPicPr>
        <p:blipFill rotWithShape="1">
          <a:blip r:embed="rId17">
            <a:alphaModFix/>
          </a:blip>
          <a:srcRect b="0" l="0" r="0" t="0"/>
          <a:stretch/>
        </p:blipFill>
        <p:spPr>
          <a:xfrm>
            <a:off x="3507914" y="694767"/>
            <a:ext cx="113834" cy="112332"/>
          </a:xfrm>
          <a:prstGeom prst="rect">
            <a:avLst/>
          </a:prstGeom>
          <a:noFill/>
          <a:ln>
            <a:noFill/>
          </a:ln>
        </p:spPr>
      </p:pic>
      <p:pic>
        <p:nvPicPr>
          <p:cNvPr descr=" " id="31" name="Google Shape;31;p1"/>
          <p:cNvPicPr preferRelativeResize="0"/>
          <p:nvPr/>
        </p:nvPicPr>
        <p:blipFill rotWithShape="1">
          <a:blip r:embed="rId18">
            <a:alphaModFix/>
          </a:blip>
          <a:srcRect b="0" l="0" r="0" t="0"/>
          <a:stretch/>
        </p:blipFill>
        <p:spPr>
          <a:xfrm>
            <a:off x="3507924" y="694767"/>
            <a:ext cx="113824" cy="112332"/>
          </a:xfrm>
          <a:prstGeom prst="rect">
            <a:avLst/>
          </a:prstGeom>
          <a:noFill/>
          <a:ln>
            <a:noFill/>
          </a:ln>
        </p:spPr>
      </p:pic>
      <p:pic>
        <p:nvPicPr>
          <p:cNvPr descr=" " id="32" name="Google Shape;32;p1"/>
          <p:cNvPicPr preferRelativeResize="0"/>
          <p:nvPr/>
        </p:nvPicPr>
        <p:blipFill rotWithShape="1">
          <a:blip r:embed="rId19">
            <a:alphaModFix/>
          </a:blip>
          <a:srcRect b="0" l="0" r="0" t="0"/>
          <a:stretch/>
        </p:blipFill>
        <p:spPr>
          <a:xfrm>
            <a:off x="1904869" y="1959834"/>
            <a:ext cx="102847" cy="102532"/>
          </a:xfrm>
          <a:prstGeom prst="rect">
            <a:avLst/>
          </a:prstGeom>
          <a:noFill/>
          <a:ln>
            <a:noFill/>
          </a:ln>
        </p:spPr>
      </p:pic>
      <p:pic>
        <p:nvPicPr>
          <p:cNvPr descr=" " id="33" name="Google Shape;33;p1"/>
          <p:cNvPicPr preferRelativeResize="0"/>
          <p:nvPr/>
        </p:nvPicPr>
        <p:blipFill rotWithShape="1">
          <a:blip r:embed="rId19">
            <a:alphaModFix/>
          </a:blip>
          <a:srcRect b="0" l="0" r="0" t="0"/>
          <a:stretch/>
        </p:blipFill>
        <p:spPr>
          <a:xfrm>
            <a:off x="1904869" y="1959834"/>
            <a:ext cx="102847" cy="102532"/>
          </a:xfrm>
          <a:prstGeom prst="rect">
            <a:avLst/>
          </a:prstGeom>
          <a:noFill/>
          <a:ln>
            <a:noFill/>
          </a:ln>
        </p:spPr>
      </p:pic>
      <p:pic>
        <p:nvPicPr>
          <p:cNvPr descr=" " id="34" name="Google Shape;34;p1"/>
          <p:cNvPicPr preferRelativeResize="0"/>
          <p:nvPr/>
        </p:nvPicPr>
        <p:blipFill rotWithShape="1">
          <a:blip r:embed="rId20">
            <a:alphaModFix/>
          </a:blip>
          <a:srcRect b="0" l="0" r="0" t="0"/>
          <a:stretch/>
        </p:blipFill>
        <p:spPr>
          <a:xfrm>
            <a:off x="1640672" y="3820773"/>
            <a:ext cx="146837" cy="148387"/>
          </a:xfrm>
          <a:prstGeom prst="rect">
            <a:avLst/>
          </a:prstGeom>
          <a:noFill/>
          <a:ln>
            <a:noFill/>
          </a:ln>
        </p:spPr>
      </p:pic>
      <p:pic>
        <p:nvPicPr>
          <p:cNvPr descr=" " id="35" name="Google Shape;35;p1"/>
          <p:cNvPicPr preferRelativeResize="0"/>
          <p:nvPr/>
        </p:nvPicPr>
        <p:blipFill rotWithShape="1">
          <a:blip r:embed="rId21">
            <a:alphaModFix/>
          </a:blip>
          <a:srcRect b="0" l="0" r="0" t="0"/>
          <a:stretch/>
        </p:blipFill>
        <p:spPr>
          <a:xfrm>
            <a:off x="1640672" y="3820770"/>
            <a:ext cx="146837" cy="148387"/>
          </a:xfrm>
          <a:prstGeom prst="rect">
            <a:avLst/>
          </a:prstGeom>
          <a:noFill/>
          <a:ln>
            <a:noFill/>
          </a:ln>
        </p:spPr>
      </p:pic>
      <p:pic>
        <p:nvPicPr>
          <p:cNvPr descr=" " id="36" name="Google Shape;36;p1"/>
          <p:cNvPicPr preferRelativeResize="0"/>
          <p:nvPr/>
        </p:nvPicPr>
        <p:blipFill rotWithShape="1">
          <a:blip r:embed="rId22">
            <a:alphaModFix/>
          </a:blip>
          <a:srcRect b="0" l="0" r="0" t="0"/>
          <a:stretch/>
        </p:blipFill>
        <p:spPr>
          <a:xfrm>
            <a:off x="2682038" y="5339631"/>
            <a:ext cx="126185" cy="125923"/>
          </a:xfrm>
          <a:prstGeom prst="rect">
            <a:avLst/>
          </a:prstGeom>
          <a:noFill/>
          <a:ln>
            <a:noFill/>
          </a:ln>
        </p:spPr>
      </p:pic>
      <p:pic>
        <p:nvPicPr>
          <p:cNvPr descr=" " id="37" name="Google Shape;37;p1"/>
          <p:cNvPicPr preferRelativeResize="0"/>
          <p:nvPr/>
        </p:nvPicPr>
        <p:blipFill rotWithShape="1">
          <a:blip r:embed="rId23">
            <a:alphaModFix/>
          </a:blip>
          <a:srcRect b="0" l="0" r="0" t="0"/>
          <a:stretch/>
        </p:blipFill>
        <p:spPr>
          <a:xfrm>
            <a:off x="2682038" y="5339639"/>
            <a:ext cx="126179" cy="125908"/>
          </a:xfrm>
          <a:prstGeom prst="rect">
            <a:avLst/>
          </a:prstGeom>
          <a:noFill/>
          <a:ln>
            <a:noFill/>
          </a:ln>
        </p:spPr>
      </p:pic>
      <p:pic>
        <p:nvPicPr>
          <p:cNvPr descr=" " id="38" name="Google Shape;38;p1"/>
          <p:cNvPicPr preferRelativeResize="0"/>
          <p:nvPr/>
        </p:nvPicPr>
        <p:blipFill rotWithShape="1">
          <a:blip r:embed="rId24">
            <a:alphaModFix/>
          </a:blip>
          <a:srcRect b="0" l="0" r="0" t="0"/>
          <a:stretch/>
        </p:blipFill>
        <p:spPr>
          <a:xfrm>
            <a:off x="808926" y="6700041"/>
            <a:ext cx="139317" cy="137663"/>
          </a:xfrm>
          <a:prstGeom prst="rect">
            <a:avLst/>
          </a:prstGeom>
          <a:noFill/>
          <a:ln>
            <a:noFill/>
          </a:ln>
        </p:spPr>
      </p:pic>
      <p:pic>
        <p:nvPicPr>
          <p:cNvPr descr=" " id="39" name="Google Shape;39;p1"/>
          <p:cNvPicPr preferRelativeResize="0"/>
          <p:nvPr/>
        </p:nvPicPr>
        <p:blipFill rotWithShape="1">
          <a:blip r:embed="rId25">
            <a:alphaModFix/>
          </a:blip>
          <a:srcRect b="0" l="0" r="0" t="0"/>
          <a:stretch/>
        </p:blipFill>
        <p:spPr>
          <a:xfrm>
            <a:off x="808926" y="6700038"/>
            <a:ext cx="139317" cy="137668"/>
          </a:xfrm>
          <a:prstGeom prst="rect">
            <a:avLst/>
          </a:prstGeom>
          <a:noFill/>
          <a:ln>
            <a:noFill/>
          </a:ln>
        </p:spPr>
      </p:pic>
      <p:pic>
        <p:nvPicPr>
          <p:cNvPr descr=" " id="40" name="Google Shape;40;p1"/>
          <p:cNvPicPr preferRelativeResize="0"/>
          <p:nvPr/>
        </p:nvPicPr>
        <p:blipFill rotWithShape="1">
          <a:blip r:embed="rId26">
            <a:alphaModFix/>
          </a:blip>
          <a:srcRect b="0" l="0" r="0" t="0"/>
          <a:stretch/>
        </p:blipFill>
        <p:spPr>
          <a:xfrm>
            <a:off x="154094" y="8128691"/>
            <a:ext cx="91817" cy="91714"/>
          </a:xfrm>
          <a:prstGeom prst="rect">
            <a:avLst/>
          </a:prstGeom>
          <a:noFill/>
          <a:ln>
            <a:noFill/>
          </a:ln>
        </p:spPr>
      </p:pic>
      <p:pic>
        <p:nvPicPr>
          <p:cNvPr descr=" " id="41" name="Google Shape;41;p1"/>
          <p:cNvPicPr preferRelativeResize="0"/>
          <p:nvPr/>
        </p:nvPicPr>
        <p:blipFill rotWithShape="1">
          <a:blip r:embed="rId27">
            <a:alphaModFix/>
          </a:blip>
          <a:srcRect b="0" l="0" r="0" t="0"/>
          <a:stretch/>
        </p:blipFill>
        <p:spPr>
          <a:xfrm>
            <a:off x="154094" y="8128687"/>
            <a:ext cx="91820" cy="91719"/>
          </a:xfrm>
          <a:prstGeom prst="rect">
            <a:avLst/>
          </a:prstGeom>
          <a:noFill/>
          <a:ln>
            <a:noFill/>
          </a:ln>
        </p:spPr>
      </p:pic>
      <p:pic>
        <p:nvPicPr>
          <p:cNvPr descr=" " id="42" name="Google Shape;42;p1"/>
          <p:cNvPicPr preferRelativeResize="0"/>
          <p:nvPr/>
        </p:nvPicPr>
        <p:blipFill rotWithShape="1">
          <a:blip r:embed="rId28">
            <a:alphaModFix/>
          </a:blip>
          <a:srcRect b="0" l="0" r="0" t="0"/>
          <a:stretch/>
        </p:blipFill>
        <p:spPr>
          <a:xfrm>
            <a:off x="14446766" y="652412"/>
            <a:ext cx="96673" cy="94026"/>
          </a:xfrm>
          <a:prstGeom prst="rect">
            <a:avLst/>
          </a:prstGeom>
          <a:noFill/>
          <a:ln>
            <a:noFill/>
          </a:ln>
        </p:spPr>
      </p:pic>
      <p:pic>
        <p:nvPicPr>
          <p:cNvPr descr=" " id="43" name="Google Shape;43;p1"/>
          <p:cNvPicPr preferRelativeResize="0"/>
          <p:nvPr/>
        </p:nvPicPr>
        <p:blipFill rotWithShape="1">
          <a:blip r:embed="rId29">
            <a:alphaModFix/>
          </a:blip>
          <a:srcRect b="0" l="0" r="0" t="0"/>
          <a:stretch/>
        </p:blipFill>
        <p:spPr>
          <a:xfrm>
            <a:off x="14446769" y="652412"/>
            <a:ext cx="96673" cy="94026"/>
          </a:xfrm>
          <a:prstGeom prst="rect">
            <a:avLst/>
          </a:prstGeom>
          <a:noFill/>
          <a:ln>
            <a:noFill/>
          </a:ln>
        </p:spPr>
      </p:pic>
      <p:pic>
        <p:nvPicPr>
          <p:cNvPr descr=" " id="44" name="Google Shape;44;p1"/>
          <p:cNvPicPr preferRelativeResize="0"/>
          <p:nvPr/>
        </p:nvPicPr>
        <p:blipFill rotWithShape="1">
          <a:blip r:embed="rId30">
            <a:alphaModFix/>
          </a:blip>
          <a:srcRect b="0" l="0" r="0" t="0"/>
          <a:stretch/>
        </p:blipFill>
        <p:spPr>
          <a:xfrm>
            <a:off x="5038040" y="284351"/>
            <a:ext cx="90034" cy="88108"/>
          </a:xfrm>
          <a:prstGeom prst="rect">
            <a:avLst/>
          </a:prstGeom>
          <a:noFill/>
          <a:ln>
            <a:noFill/>
          </a:ln>
        </p:spPr>
      </p:pic>
      <p:pic>
        <p:nvPicPr>
          <p:cNvPr descr=" " id="45" name="Google Shape;45;p1"/>
          <p:cNvPicPr preferRelativeResize="0"/>
          <p:nvPr/>
        </p:nvPicPr>
        <p:blipFill rotWithShape="1">
          <a:blip r:embed="rId31">
            <a:alphaModFix/>
          </a:blip>
          <a:srcRect b="0" l="0" r="0" t="0"/>
          <a:stretch/>
        </p:blipFill>
        <p:spPr>
          <a:xfrm>
            <a:off x="5038034" y="284351"/>
            <a:ext cx="90052" cy="88108"/>
          </a:xfrm>
          <a:prstGeom prst="rect">
            <a:avLst/>
          </a:prstGeom>
          <a:noFill/>
          <a:ln>
            <a:noFill/>
          </a:ln>
        </p:spPr>
      </p:pic>
      <p:pic>
        <p:nvPicPr>
          <p:cNvPr descr=" " id="46" name="Google Shape;46;p1"/>
          <p:cNvPicPr preferRelativeResize="0"/>
          <p:nvPr/>
        </p:nvPicPr>
        <p:blipFill rotWithShape="1">
          <a:blip r:embed="rId32">
            <a:alphaModFix/>
          </a:blip>
          <a:srcRect b="0" l="0" r="0" t="0"/>
          <a:stretch/>
        </p:blipFill>
        <p:spPr>
          <a:xfrm>
            <a:off x="4562797" y="1842420"/>
            <a:ext cx="144446" cy="143584"/>
          </a:xfrm>
          <a:prstGeom prst="rect">
            <a:avLst/>
          </a:prstGeom>
          <a:noFill/>
          <a:ln>
            <a:noFill/>
          </a:ln>
        </p:spPr>
      </p:pic>
      <p:pic>
        <p:nvPicPr>
          <p:cNvPr descr=" " id="47" name="Google Shape;47;p1"/>
          <p:cNvPicPr preferRelativeResize="0"/>
          <p:nvPr/>
        </p:nvPicPr>
        <p:blipFill rotWithShape="1">
          <a:blip r:embed="rId33">
            <a:alphaModFix/>
          </a:blip>
          <a:srcRect b="0" l="0" r="0" t="0"/>
          <a:stretch/>
        </p:blipFill>
        <p:spPr>
          <a:xfrm>
            <a:off x="4562791" y="1842420"/>
            <a:ext cx="144468" cy="143584"/>
          </a:xfrm>
          <a:prstGeom prst="rect">
            <a:avLst/>
          </a:prstGeom>
          <a:noFill/>
          <a:ln>
            <a:noFill/>
          </a:ln>
        </p:spPr>
      </p:pic>
      <p:pic>
        <p:nvPicPr>
          <p:cNvPr descr=" " id="48" name="Google Shape;48;p1"/>
          <p:cNvPicPr preferRelativeResize="0"/>
          <p:nvPr/>
        </p:nvPicPr>
        <p:blipFill rotWithShape="1">
          <a:blip r:embed="rId34">
            <a:alphaModFix/>
          </a:blip>
          <a:srcRect b="0" l="0" r="0" t="0"/>
          <a:stretch/>
        </p:blipFill>
        <p:spPr>
          <a:xfrm>
            <a:off x="3129329" y="3036751"/>
            <a:ext cx="109489" cy="108727"/>
          </a:xfrm>
          <a:prstGeom prst="rect">
            <a:avLst/>
          </a:prstGeom>
          <a:noFill/>
          <a:ln>
            <a:noFill/>
          </a:ln>
        </p:spPr>
      </p:pic>
      <p:pic>
        <p:nvPicPr>
          <p:cNvPr descr=" " id="49" name="Google Shape;49;p1"/>
          <p:cNvPicPr preferRelativeResize="0"/>
          <p:nvPr/>
        </p:nvPicPr>
        <p:blipFill rotWithShape="1">
          <a:blip r:embed="rId35">
            <a:alphaModFix/>
          </a:blip>
          <a:srcRect b="0" l="0" r="0" t="0"/>
          <a:stretch/>
        </p:blipFill>
        <p:spPr>
          <a:xfrm>
            <a:off x="3129335" y="3036748"/>
            <a:ext cx="109495" cy="108737"/>
          </a:xfrm>
          <a:prstGeom prst="rect">
            <a:avLst/>
          </a:prstGeom>
          <a:noFill/>
          <a:ln>
            <a:noFill/>
          </a:ln>
        </p:spPr>
      </p:pic>
      <p:pic>
        <p:nvPicPr>
          <p:cNvPr descr=" " id="50" name="Google Shape;50;p1"/>
          <p:cNvPicPr preferRelativeResize="0"/>
          <p:nvPr/>
        </p:nvPicPr>
        <p:blipFill rotWithShape="1">
          <a:blip r:embed="rId15">
            <a:alphaModFix/>
          </a:blip>
          <a:srcRect b="0" l="0" r="0" t="0"/>
          <a:stretch/>
        </p:blipFill>
        <p:spPr>
          <a:xfrm>
            <a:off x="12498347" y="383964"/>
            <a:ext cx="138493" cy="140160"/>
          </a:xfrm>
          <a:prstGeom prst="rect">
            <a:avLst/>
          </a:prstGeom>
          <a:noFill/>
          <a:ln>
            <a:noFill/>
          </a:ln>
        </p:spPr>
      </p:pic>
      <p:pic>
        <p:nvPicPr>
          <p:cNvPr descr=" " id="51" name="Google Shape;51;p1"/>
          <p:cNvPicPr preferRelativeResize="0"/>
          <p:nvPr/>
        </p:nvPicPr>
        <p:blipFill rotWithShape="1">
          <a:blip r:embed="rId16">
            <a:alphaModFix/>
          </a:blip>
          <a:srcRect b="0" l="0" r="0" t="0"/>
          <a:stretch/>
        </p:blipFill>
        <p:spPr>
          <a:xfrm>
            <a:off x="12498347" y="383965"/>
            <a:ext cx="138486" cy="140160"/>
          </a:xfrm>
          <a:prstGeom prst="rect">
            <a:avLst/>
          </a:prstGeom>
          <a:noFill/>
          <a:ln>
            <a:noFill/>
          </a:ln>
        </p:spPr>
      </p:pic>
      <p:pic>
        <p:nvPicPr>
          <p:cNvPr descr=" " id="52" name="Google Shape;52;p1"/>
          <p:cNvPicPr preferRelativeResize="0"/>
          <p:nvPr/>
        </p:nvPicPr>
        <p:blipFill rotWithShape="1">
          <a:blip r:embed="rId17">
            <a:alphaModFix/>
          </a:blip>
          <a:srcRect b="0" l="0" r="0" t="0"/>
          <a:stretch/>
        </p:blipFill>
        <p:spPr>
          <a:xfrm>
            <a:off x="3507914" y="694767"/>
            <a:ext cx="113834" cy="112332"/>
          </a:xfrm>
          <a:prstGeom prst="rect">
            <a:avLst/>
          </a:prstGeom>
          <a:noFill/>
          <a:ln>
            <a:noFill/>
          </a:ln>
        </p:spPr>
      </p:pic>
      <p:pic>
        <p:nvPicPr>
          <p:cNvPr descr=" " id="53" name="Google Shape;53;p1"/>
          <p:cNvPicPr preferRelativeResize="0"/>
          <p:nvPr/>
        </p:nvPicPr>
        <p:blipFill rotWithShape="1">
          <a:blip r:embed="rId18">
            <a:alphaModFix/>
          </a:blip>
          <a:srcRect b="0" l="0" r="0" t="0"/>
          <a:stretch/>
        </p:blipFill>
        <p:spPr>
          <a:xfrm>
            <a:off x="3507924" y="694767"/>
            <a:ext cx="113824" cy="112332"/>
          </a:xfrm>
          <a:prstGeom prst="rect">
            <a:avLst/>
          </a:prstGeom>
          <a:noFill/>
          <a:ln>
            <a:noFill/>
          </a:ln>
        </p:spPr>
      </p:pic>
      <p:pic>
        <p:nvPicPr>
          <p:cNvPr descr=" " id="54" name="Google Shape;54;p1"/>
          <p:cNvPicPr preferRelativeResize="0"/>
          <p:nvPr/>
        </p:nvPicPr>
        <p:blipFill rotWithShape="1">
          <a:blip r:embed="rId19">
            <a:alphaModFix/>
          </a:blip>
          <a:srcRect b="0" l="0" r="0" t="0"/>
          <a:stretch/>
        </p:blipFill>
        <p:spPr>
          <a:xfrm>
            <a:off x="1904869" y="1959834"/>
            <a:ext cx="102847" cy="102532"/>
          </a:xfrm>
          <a:prstGeom prst="rect">
            <a:avLst/>
          </a:prstGeom>
          <a:noFill/>
          <a:ln>
            <a:noFill/>
          </a:ln>
        </p:spPr>
      </p:pic>
      <p:pic>
        <p:nvPicPr>
          <p:cNvPr descr=" " id="55" name="Google Shape;55;p1"/>
          <p:cNvPicPr preferRelativeResize="0"/>
          <p:nvPr/>
        </p:nvPicPr>
        <p:blipFill rotWithShape="1">
          <a:blip r:embed="rId19">
            <a:alphaModFix/>
          </a:blip>
          <a:srcRect b="0" l="0" r="0" t="0"/>
          <a:stretch/>
        </p:blipFill>
        <p:spPr>
          <a:xfrm>
            <a:off x="1904869" y="1959834"/>
            <a:ext cx="102847" cy="102532"/>
          </a:xfrm>
          <a:prstGeom prst="rect">
            <a:avLst/>
          </a:prstGeom>
          <a:noFill/>
          <a:ln>
            <a:noFill/>
          </a:ln>
        </p:spPr>
      </p:pic>
      <p:pic>
        <p:nvPicPr>
          <p:cNvPr descr=" " id="56" name="Google Shape;56;p1"/>
          <p:cNvPicPr preferRelativeResize="0"/>
          <p:nvPr/>
        </p:nvPicPr>
        <p:blipFill rotWithShape="1">
          <a:blip r:embed="rId20">
            <a:alphaModFix/>
          </a:blip>
          <a:srcRect b="0" l="0" r="0" t="0"/>
          <a:stretch/>
        </p:blipFill>
        <p:spPr>
          <a:xfrm>
            <a:off x="1640672" y="3820773"/>
            <a:ext cx="146837" cy="148387"/>
          </a:xfrm>
          <a:prstGeom prst="rect">
            <a:avLst/>
          </a:prstGeom>
          <a:noFill/>
          <a:ln>
            <a:noFill/>
          </a:ln>
        </p:spPr>
      </p:pic>
      <p:pic>
        <p:nvPicPr>
          <p:cNvPr descr=" " id="57" name="Google Shape;57;p1"/>
          <p:cNvPicPr preferRelativeResize="0"/>
          <p:nvPr/>
        </p:nvPicPr>
        <p:blipFill rotWithShape="1">
          <a:blip r:embed="rId21">
            <a:alphaModFix/>
          </a:blip>
          <a:srcRect b="0" l="0" r="0" t="0"/>
          <a:stretch/>
        </p:blipFill>
        <p:spPr>
          <a:xfrm>
            <a:off x="1640672" y="3820770"/>
            <a:ext cx="146837" cy="148387"/>
          </a:xfrm>
          <a:prstGeom prst="rect">
            <a:avLst/>
          </a:prstGeom>
          <a:noFill/>
          <a:ln>
            <a:noFill/>
          </a:ln>
        </p:spPr>
      </p:pic>
      <p:pic>
        <p:nvPicPr>
          <p:cNvPr descr=" " id="58" name="Google Shape;58;p1"/>
          <p:cNvPicPr preferRelativeResize="0"/>
          <p:nvPr/>
        </p:nvPicPr>
        <p:blipFill rotWithShape="1">
          <a:blip r:embed="rId22">
            <a:alphaModFix/>
          </a:blip>
          <a:srcRect b="0" l="0" r="0" t="0"/>
          <a:stretch/>
        </p:blipFill>
        <p:spPr>
          <a:xfrm>
            <a:off x="2682038" y="5339631"/>
            <a:ext cx="126185" cy="125923"/>
          </a:xfrm>
          <a:prstGeom prst="rect">
            <a:avLst/>
          </a:prstGeom>
          <a:noFill/>
          <a:ln>
            <a:noFill/>
          </a:ln>
        </p:spPr>
      </p:pic>
      <p:pic>
        <p:nvPicPr>
          <p:cNvPr descr=" " id="59" name="Google Shape;59;p1"/>
          <p:cNvPicPr preferRelativeResize="0"/>
          <p:nvPr/>
        </p:nvPicPr>
        <p:blipFill rotWithShape="1">
          <a:blip r:embed="rId23">
            <a:alphaModFix/>
          </a:blip>
          <a:srcRect b="0" l="0" r="0" t="0"/>
          <a:stretch/>
        </p:blipFill>
        <p:spPr>
          <a:xfrm>
            <a:off x="2682038" y="5339639"/>
            <a:ext cx="126179" cy="125908"/>
          </a:xfrm>
          <a:prstGeom prst="rect">
            <a:avLst/>
          </a:prstGeom>
          <a:noFill/>
          <a:ln>
            <a:noFill/>
          </a:ln>
        </p:spPr>
      </p:pic>
      <p:pic>
        <p:nvPicPr>
          <p:cNvPr descr=" " id="60" name="Google Shape;60;p1"/>
          <p:cNvPicPr preferRelativeResize="0"/>
          <p:nvPr/>
        </p:nvPicPr>
        <p:blipFill rotWithShape="1">
          <a:blip r:embed="rId24">
            <a:alphaModFix/>
          </a:blip>
          <a:srcRect b="0" l="0" r="0" t="0"/>
          <a:stretch/>
        </p:blipFill>
        <p:spPr>
          <a:xfrm>
            <a:off x="808926" y="6700041"/>
            <a:ext cx="139317" cy="137663"/>
          </a:xfrm>
          <a:prstGeom prst="rect">
            <a:avLst/>
          </a:prstGeom>
          <a:noFill/>
          <a:ln>
            <a:noFill/>
          </a:ln>
        </p:spPr>
      </p:pic>
      <p:pic>
        <p:nvPicPr>
          <p:cNvPr descr=" " id="61" name="Google Shape;61;p1"/>
          <p:cNvPicPr preferRelativeResize="0"/>
          <p:nvPr/>
        </p:nvPicPr>
        <p:blipFill rotWithShape="1">
          <a:blip r:embed="rId25">
            <a:alphaModFix/>
          </a:blip>
          <a:srcRect b="0" l="0" r="0" t="0"/>
          <a:stretch/>
        </p:blipFill>
        <p:spPr>
          <a:xfrm>
            <a:off x="808926" y="6700038"/>
            <a:ext cx="139317" cy="137668"/>
          </a:xfrm>
          <a:prstGeom prst="rect">
            <a:avLst/>
          </a:prstGeom>
          <a:noFill/>
          <a:ln>
            <a:noFill/>
          </a:ln>
        </p:spPr>
      </p:pic>
      <p:pic>
        <p:nvPicPr>
          <p:cNvPr descr=" " id="62" name="Google Shape;62;p1"/>
          <p:cNvPicPr preferRelativeResize="0"/>
          <p:nvPr/>
        </p:nvPicPr>
        <p:blipFill rotWithShape="1">
          <a:blip r:embed="rId26">
            <a:alphaModFix/>
          </a:blip>
          <a:srcRect b="0" l="0" r="0" t="0"/>
          <a:stretch/>
        </p:blipFill>
        <p:spPr>
          <a:xfrm>
            <a:off x="154094" y="8128691"/>
            <a:ext cx="91817" cy="91714"/>
          </a:xfrm>
          <a:prstGeom prst="rect">
            <a:avLst/>
          </a:prstGeom>
          <a:noFill/>
          <a:ln>
            <a:noFill/>
          </a:ln>
        </p:spPr>
      </p:pic>
      <p:pic>
        <p:nvPicPr>
          <p:cNvPr descr=" " id="63" name="Google Shape;63;p1"/>
          <p:cNvPicPr preferRelativeResize="0"/>
          <p:nvPr/>
        </p:nvPicPr>
        <p:blipFill rotWithShape="1">
          <a:blip r:embed="rId27">
            <a:alphaModFix/>
          </a:blip>
          <a:srcRect b="0" l="0" r="0" t="0"/>
          <a:stretch/>
        </p:blipFill>
        <p:spPr>
          <a:xfrm>
            <a:off x="154094" y="8128687"/>
            <a:ext cx="91820" cy="91719"/>
          </a:xfrm>
          <a:prstGeom prst="rect">
            <a:avLst/>
          </a:prstGeom>
          <a:noFill/>
          <a:ln>
            <a:noFill/>
          </a:ln>
        </p:spPr>
      </p:pic>
      <p:pic>
        <p:nvPicPr>
          <p:cNvPr descr=" " id="64" name="Google Shape;64;p1"/>
          <p:cNvPicPr preferRelativeResize="0"/>
          <p:nvPr/>
        </p:nvPicPr>
        <p:blipFill rotWithShape="1">
          <a:blip r:embed="rId28">
            <a:alphaModFix/>
          </a:blip>
          <a:srcRect b="0" l="0" r="0" t="0"/>
          <a:stretch/>
        </p:blipFill>
        <p:spPr>
          <a:xfrm>
            <a:off x="14446766" y="652412"/>
            <a:ext cx="96673" cy="94026"/>
          </a:xfrm>
          <a:prstGeom prst="rect">
            <a:avLst/>
          </a:prstGeom>
          <a:noFill/>
          <a:ln>
            <a:noFill/>
          </a:ln>
        </p:spPr>
      </p:pic>
      <p:pic>
        <p:nvPicPr>
          <p:cNvPr descr=" " id="65" name="Google Shape;65;p1"/>
          <p:cNvPicPr preferRelativeResize="0"/>
          <p:nvPr/>
        </p:nvPicPr>
        <p:blipFill rotWithShape="1">
          <a:blip r:embed="rId29">
            <a:alphaModFix/>
          </a:blip>
          <a:srcRect b="0" l="0" r="0" t="0"/>
          <a:stretch/>
        </p:blipFill>
        <p:spPr>
          <a:xfrm>
            <a:off x="14446769" y="652412"/>
            <a:ext cx="96673" cy="94026"/>
          </a:xfrm>
          <a:prstGeom prst="rect">
            <a:avLst/>
          </a:prstGeom>
          <a:noFill/>
          <a:ln>
            <a:noFill/>
          </a:ln>
        </p:spPr>
      </p:pic>
      <p:pic>
        <p:nvPicPr>
          <p:cNvPr descr=" " id="66" name="Google Shape;66;p1"/>
          <p:cNvPicPr preferRelativeResize="0"/>
          <p:nvPr/>
        </p:nvPicPr>
        <p:blipFill rotWithShape="1">
          <a:blip r:embed="rId30">
            <a:alphaModFix/>
          </a:blip>
          <a:srcRect b="0" l="0" r="0" t="0"/>
          <a:stretch/>
        </p:blipFill>
        <p:spPr>
          <a:xfrm>
            <a:off x="5038040" y="284351"/>
            <a:ext cx="90034" cy="88108"/>
          </a:xfrm>
          <a:prstGeom prst="rect">
            <a:avLst/>
          </a:prstGeom>
          <a:noFill/>
          <a:ln>
            <a:noFill/>
          </a:ln>
        </p:spPr>
      </p:pic>
      <p:pic>
        <p:nvPicPr>
          <p:cNvPr descr=" " id="67" name="Google Shape;67;p1"/>
          <p:cNvPicPr preferRelativeResize="0"/>
          <p:nvPr/>
        </p:nvPicPr>
        <p:blipFill rotWithShape="1">
          <a:blip r:embed="rId31">
            <a:alphaModFix/>
          </a:blip>
          <a:srcRect b="0" l="0" r="0" t="0"/>
          <a:stretch/>
        </p:blipFill>
        <p:spPr>
          <a:xfrm>
            <a:off x="5038034" y="284351"/>
            <a:ext cx="90052" cy="88108"/>
          </a:xfrm>
          <a:prstGeom prst="rect">
            <a:avLst/>
          </a:prstGeom>
          <a:noFill/>
          <a:ln>
            <a:noFill/>
          </a:ln>
        </p:spPr>
      </p:pic>
      <p:pic>
        <p:nvPicPr>
          <p:cNvPr descr=" " id="68" name="Google Shape;68;p1"/>
          <p:cNvPicPr preferRelativeResize="0"/>
          <p:nvPr/>
        </p:nvPicPr>
        <p:blipFill rotWithShape="1">
          <a:blip r:embed="rId32">
            <a:alphaModFix/>
          </a:blip>
          <a:srcRect b="0" l="0" r="0" t="0"/>
          <a:stretch/>
        </p:blipFill>
        <p:spPr>
          <a:xfrm>
            <a:off x="4562797" y="1842420"/>
            <a:ext cx="144446" cy="143584"/>
          </a:xfrm>
          <a:prstGeom prst="rect">
            <a:avLst/>
          </a:prstGeom>
          <a:noFill/>
          <a:ln>
            <a:noFill/>
          </a:ln>
        </p:spPr>
      </p:pic>
      <p:pic>
        <p:nvPicPr>
          <p:cNvPr descr=" " id="69" name="Google Shape;69;p1"/>
          <p:cNvPicPr preferRelativeResize="0"/>
          <p:nvPr/>
        </p:nvPicPr>
        <p:blipFill rotWithShape="1">
          <a:blip r:embed="rId33">
            <a:alphaModFix/>
          </a:blip>
          <a:srcRect b="0" l="0" r="0" t="0"/>
          <a:stretch/>
        </p:blipFill>
        <p:spPr>
          <a:xfrm>
            <a:off x="4562791" y="1842420"/>
            <a:ext cx="144468" cy="143584"/>
          </a:xfrm>
          <a:prstGeom prst="rect">
            <a:avLst/>
          </a:prstGeom>
          <a:noFill/>
          <a:ln>
            <a:noFill/>
          </a:ln>
        </p:spPr>
      </p:pic>
      <p:pic>
        <p:nvPicPr>
          <p:cNvPr descr=" " id="70" name="Google Shape;70;p1"/>
          <p:cNvPicPr preferRelativeResize="0"/>
          <p:nvPr/>
        </p:nvPicPr>
        <p:blipFill rotWithShape="1">
          <a:blip r:embed="rId34">
            <a:alphaModFix/>
          </a:blip>
          <a:srcRect b="0" l="0" r="0" t="0"/>
          <a:stretch/>
        </p:blipFill>
        <p:spPr>
          <a:xfrm>
            <a:off x="3129329" y="3036751"/>
            <a:ext cx="109489" cy="108727"/>
          </a:xfrm>
          <a:prstGeom prst="rect">
            <a:avLst/>
          </a:prstGeom>
          <a:noFill/>
          <a:ln>
            <a:noFill/>
          </a:ln>
        </p:spPr>
      </p:pic>
      <p:pic>
        <p:nvPicPr>
          <p:cNvPr descr=" " id="71" name="Google Shape;71;p1"/>
          <p:cNvPicPr preferRelativeResize="0"/>
          <p:nvPr/>
        </p:nvPicPr>
        <p:blipFill rotWithShape="1">
          <a:blip r:embed="rId35">
            <a:alphaModFix/>
          </a:blip>
          <a:srcRect b="0" l="0" r="0" t="0"/>
          <a:stretch/>
        </p:blipFill>
        <p:spPr>
          <a:xfrm>
            <a:off x="3129335" y="3036748"/>
            <a:ext cx="109495" cy="108737"/>
          </a:xfrm>
          <a:prstGeom prst="rect">
            <a:avLst/>
          </a:prstGeom>
          <a:noFill/>
          <a:ln>
            <a:noFill/>
          </a:ln>
        </p:spPr>
      </p:pic>
      <p:pic>
        <p:nvPicPr>
          <p:cNvPr descr=" " id="72" name="Google Shape;72;p1"/>
          <p:cNvPicPr preferRelativeResize="0"/>
          <p:nvPr/>
        </p:nvPicPr>
        <p:blipFill rotWithShape="1">
          <a:blip r:embed="rId36">
            <a:alphaModFix/>
          </a:blip>
          <a:srcRect b="0" l="0" r="0" t="0"/>
          <a:stretch/>
        </p:blipFill>
        <p:spPr>
          <a:xfrm>
            <a:off x="8535467" y="5054600"/>
            <a:ext cx="15851581" cy="8661400"/>
          </a:xfrm>
          <a:prstGeom prst="rect">
            <a:avLst/>
          </a:prstGeom>
          <a:noFill/>
          <a:ln>
            <a:noFill/>
          </a:ln>
        </p:spPr>
      </p:pic>
      <p:pic>
        <p:nvPicPr>
          <p:cNvPr descr=" " id="73" name="Google Shape;73;p1"/>
          <p:cNvPicPr preferRelativeResize="0"/>
          <p:nvPr/>
        </p:nvPicPr>
        <p:blipFill rotWithShape="1">
          <a:blip r:embed="rId37">
            <a:alphaModFix/>
          </a:blip>
          <a:srcRect b="0" l="0" r="0" t="0"/>
          <a:stretch/>
        </p:blipFill>
        <p:spPr>
          <a:xfrm>
            <a:off x="8948269" y="5211679"/>
            <a:ext cx="15724565" cy="8534400"/>
          </a:xfrm>
          <a:prstGeom prst="rect">
            <a:avLst/>
          </a:prstGeom>
          <a:noFill/>
          <a:ln>
            <a:noFill/>
          </a:ln>
        </p:spPr>
      </p:pic>
      <p:pic>
        <p:nvPicPr>
          <p:cNvPr descr=" " id="74" name="Google Shape;74;p1"/>
          <p:cNvPicPr preferRelativeResize="0"/>
          <p:nvPr/>
        </p:nvPicPr>
        <p:blipFill rotWithShape="1">
          <a:blip r:embed="rId38">
            <a:alphaModFix/>
          </a:blip>
          <a:srcRect b="0" l="0" r="0" t="0"/>
          <a:stretch/>
        </p:blipFill>
        <p:spPr>
          <a:xfrm>
            <a:off x="13387473" y="13157200"/>
            <a:ext cx="9475384" cy="558800"/>
          </a:xfrm>
          <a:prstGeom prst="rect">
            <a:avLst/>
          </a:prstGeom>
          <a:noFill/>
          <a:ln>
            <a:noFill/>
          </a:ln>
        </p:spPr>
      </p:pic>
      <p:pic>
        <p:nvPicPr>
          <p:cNvPr descr=" " id="75" name="Google Shape;75;p1"/>
          <p:cNvPicPr preferRelativeResize="0"/>
          <p:nvPr/>
        </p:nvPicPr>
        <p:blipFill rotWithShape="1">
          <a:blip r:embed="rId39">
            <a:alphaModFix/>
          </a:blip>
          <a:srcRect b="0" l="0" r="0" t="0"/>
          <a:stretch/>
        </p:blipFill>
        <p:spPr>
          <a:xfrm>
            <a:off x="13514489" y="13284200"/>
            <a:ext cx="9246756" cy="431800"/>
          </a:xfrm>
          <a:prstGeom prst="rect">
            <a:avLst/>
          </a:prstGeom>
          <a:noFill/>
          <a:ln>
            <a:noFill/>
          </a:ln>
        </p:spPr>
      </p:pic>
      <p:pic>
        <p:nvPicPr>
          <p:cNvPr descr=" " id="76" name="Google Shape;76;p1"/>
          <p:cNvPicPr preferRelativeResize="0"/>
          <p:nvPr/>
        </p:nvPicPr>
        <p:blipFill rotWithShape="1">
          <a:blip r:embed="rId40">
            <a:alphaModFix/>
          </a:blip>
          <a:srcRect b="0" l="0" r="0" t="0"/>
          <a:stretch/>
        </p:blipFill>
        <p:spPr>
          <a:xfrm>
            <a:off x="8459257" y="12217400"/>
            <a:ext cx="3429429" cy="1498600"/>
          </a:xfrm>
          <a:prstGeom prst="rect">
            <a:avLst/>
          </a:prstGeom>
          <a:noFill/>
          <a:ln>
            <a:noFill/>
          </a:ln>
        </p:spPr>
      </p:pic>
      <p:pic>
        <p:nvPicPr>
          <p:cNvPr descr=" " id="77" name="Google Shape;77;p1"/>
          <p:cNvPicPr preferRelativeResize="0"/>
          <p:nvPr/>
        </p:nvPicPr>
        <p:blipFill rotWithShape="1">
          <a:blip r:embed="rId41">
            <a:alphaModFix/>
          </a:blip>
          <a:srcRect b="0" l="0" r="0" t="0"/>
          <a:stretch/>
        </p:blipFill>
        <p:spPr>
          <a:xfrm>
            <a:off x="8586273" y="12344400"/>
            <a:ext cx="3200800" cy="1371600"/>
          </a:xfrm>
          <a:prstGeom prst="rect">
            <a:avLst/>
          </a:prstGeom>
          <a:noFill/>
          <a:ln>
            <a:noFill/>
          </a:ln>
        </p:spPr>
      </p:pic>
      <p:pic>
        <p:nvPicPr>
          <p:cNvPr descr=" " id="78" name="Google Shape;78;p1"/>
          <p:cNvPicPr preferRelativeResize="0"/>
          <p:nvPr/>
        </p:nvPicPr>
        <p:blipFill rotWithShape="1">
          <a:blip r:embed="rId42">
            <a:alphaModFix/>
          </a:blip>
          <a:srcRect b="0" l="0" r="0" t="0"/>
          <a:stretch/>
        </p:blipFill>
        <p:spPr>
          <a:xfrm>
            <a:off x="13489086" y="11226800"/>
            <a:ext cx="7366921" cy="2489200"/>
          </a:xfrm>
          <a:prstGeom prst="rect">
            <a:avLst/>
          </a:prstGeom>
          <a:noFill/>
          <a:ln>
            <a:noFill/>
          </a:ln>
        </p:spPr>
      </p:pic>
      <p:pic>
        <p:nvPicPr>
          <p:cNvPr descr=" " id="79" name="Google Shape;79;p1"/>
          <p:cNvPicPr preferRelativeResize="0"/>
          <p:nvPr/>
        </p:nvPicPr>
        <p:blipFill rotWithShape="1">
          <a:blip r:embed="rId43">
            <a:alphaModFix/>
          </a:blip>
          <a:srcRect b="0" l="0" r="0" t="0"/>
          <a:stretch/>
        </p:blipFill>
        <p:spPr>
          <a:xfrm>
            <a:off x="13616102" y="11353800"/>
            <a:ext cx="7112889" cy="2362200"/>
          </a:xfrm>
          <a:prstGeom prst="rect">
            <a:avLst/>
          </a:prstGeom>
          <a:noFill/>
          <a:ln>
            <a:noFill/>
          </a:ln>
        </p:spPr>
      </p:pic>
      <p:pic>
        <p:nvPicPr>
          <p:cNvPr descr=" " id="80" name="Google Shape;80;p1"/>
          <p:cNvPicPr preferRelativeResize="0"/>
          <p:nvPr/>
        </p:nvPicPr>
        <p:blipFill rotWithShape="1">
          <a:blip r:embed="rId44">
            <a:alphaModFix/>
          </a:blip>
          <a:srcRect b="0" l="0" r="0" t="0"/>
          <a:stretch/>
        </p:blipFill>
        <p:spPr>
          <a:xfrm>
            <a:off x="23066083" y="5130800"/>
            <a:ext cx="1320965" cy="6654800"/>
          </a:xfrm>
          <a:prstGeom prst="rect">
            <a:avLst/>
          </a:prstGeom>
          <a:noFill/>
          <a:ln>
            <a:noFill/>
          </a:ln>
        </p:spPr>
      </p:pic>
      <p:pic>
        <p:nvPicPr>
          <p:cNvPr descr=" " id="81" name="Google Shape;81;p1"/>
          <p:cNvPicPr preferRelativeResize="0"/>
          <p:nvPr/>
        </p:nvPicPr>
        <p:blipFill rotWithShape="1">
          <a:blip r:embed="rId45">
            <a:alphaModFix/>
          </a:blip>
          <a:srcRect b="0" l="0" r="0" t="0"/>
          <a:stretch/>
        </p:blipFill>
        <p:spPr>
          <a:xfrm>
            <a:off x="23193099" y="5257800"/>
            <a:ext cx="1193949" cy="6400800"/>
          </a:xfrm>
          <a:prstGeom prst="rect">
            <a:avLst/>
          </a:prstGeom>
          <a:noFill/>
          <a:ln>
            <a:noFill/>
          </a:ln>
        </p:spPr>
      </p:pic>
      <p:pic>
        <p:nvPicPr>
          <p:cNvPr descr=" " id="82" name="Google Shape;82;p1"/>
          <p:cNvPicPr preferRelativeResize="0"/>
          <p:nvPr/>
        </p:nvPicPr>
        <p:blipFill rotWithShape="1">
          <a:blip r:embed="rId46">
            <a:alphaModFix/>
          </a:blip>
          <a:srcRect b="0" l="0" r="0" t="0"/>
          <a:stretch/>
        </p:blipFill>
        <p:spPr>
          <a:xfrm>
            <a:off x="23955194" y="4267200"/>
            <a:ext cx="431854" cy="1955800"/>
          </a:xfrm>
          <a:prstGeom prst="rect">
            <a:avLst/>
          </a:prstGeom>
          <a:noFill/>
          <a:ln>
            <a:noFill/>
          </a:ln>
        </p:spPr>
      </p:pic>
      <p:pic>
        <p:nvPicPr>
          <p:cNvPr descr=" " id="83" name="Google Shape;83;p1"/>
          <p:cNvPicPr preferRelativeResize="0"/>
          <p:nvPr/>
        </p:nvPicPr>
        <p:blipFill rotWithShape="1">
          <a:blip r:embed="rId47">
            <a:alphaModFix/>
          </a:blip>
          <a:srcRect b="0" l="0" r="0" t="0"/>
          <a:stretch/>
        </p:blipFill>
        <p:spPr>
          <a:xfrm>
            <a:off x="24082210" y="4394200"/>
            <a:ext cx="304838" cy="1701800"/>
          </a:xfrm>
          <a:prstGeom prst="rect">
            <a:avLst/>
          </a:prstGeom>
          <a:noFill/>
          <a:ln>
            <a:noFill/>
          </a:ln>
        </p:spPr>
      </p:pic>
      <p:pic>
        <p:nvPicPr>
          <p:cNvPr descr=" " id="84" name="Google Shape;84;p1"/>
          <p:cNvPicPr preferRelativeResize="0"/>
          <p:nvPr/>
        </p:nvPicPr>
        <p:blipFill rotWithShape="1">
          <a:blip r:embed="rId48">
            <a:alphaModFix/>
          </a:blip>
          <a:srcRect b="0" l="0" r="0" t="0"/>
          <a:stretch/>
        </p:blipFill>
        <p:spPr>
          <a:xfrm>
            <a:off x="23541574" y="11176000"/>
            <a:ext cx="108702" cy="126904"/>
          </a:xfrm>
          <a:prstGeom prst="rect">
            <a:avLst/>
          </a:prstGeom>
          <a:noFill/>
          <a:ln>
            <a:noFill/>
          </a:ln>
        </p:spPr>
      </p:pic>
      <p:pic>
        <p:nvPicPr>
          <p:cNvPr descr=" " id="85" name="Google Shape;85;p1"/>
          <p:cNvPicPr preferRelativeResize="0"/>
          <p:nvPr/>
        </p:nvPicPr>
        <p:blipFill rotWithShape="1">
          <a:blip r:embed="rId49">
            <a:alphaModFix/>
          </a:blip>
          <a:srcRect b="0" l="0" r="0" t="0"/>
          <a:stretch/>
        </p:blipFill>
        <p:spPr>
          <a:xfrm>
            <a:off x="23541574" y="11176000"/>
            <a:ext cx="108708" cy="126898"/>
          </a:xfrm>
          <a:prstGeom prst="rect">
            <a:avLst/>
          </a:prstGeom>
          <a:noFill/>
          <a:ln>
            <a:noFill/>
          </a:ln>
        </p:spPr>
      </p:pic>
      <p:pic>
        <p:nvPicPr>
          <p:cNvPr descr=" " id="86" name="Google Shape;86;p1"/>
          <p:cNvPicPr preferRelativeResize="0"/>
          <p:nvPr/>
        </p:nvPicPr>
        <p:blipFill rotWithShape="1">
          <a:blip r:embed="rId50">
            <a:alphaModFix/>
          </a:blip>
          <a:srcRect b="0" l="0" r="0" t="0"/>
          <a:stretch/>
        </p:blipFill>
        <p:spPr>
          <a:xfrm>
            <a:off x="21211738" y="12471400"/>
            <a:ext cx="109278" cy="127000"/>
          </a:xfrm>
          <a:prstGeom prst="rect">
            <a:avLst/>
          </a:prstGeom>
          <a:noFill/>
          <a:ln>
            <a:noFill/>
          </a:ln>
        </p:spPr>
      </p:pic>
      <p:pic>
        <p:nvPicPr>
          <p:cNvPr descr=" " id="87" name="Google Shape;87;p1"/>
          <p:cNvPicPr preferRelativeResize="0"/>
          <p:nvPr/>
        </p:nvPicPr>
        <p:blipFill rotWithShape="1">
          <a:blip r:embed="rId51">
            <a:alphaModFix/>
          </a:blip>
          <a:srcRect b="0" l="0" r="0" t="0"/>
          <a:stretch/>
        </p:blipFill>
        <p:spPr>
          <a:xfrm>
            <a:off x="21211726" y="12471400"/>
            <a:ext cx="109294" cy="127000"/>
          </a:xfrm>
          <a:prstGeom prst="rect">
            <a:avLst/>
          </a:prstGeom>
          <a:noFill/>
          <a:ln>
            <a:noFill/>
          </a:ln>
        </p:spPr>
      </p:pic>
      <p:pic>
        <p:nvPicPr>
          <p:cNvPr descr=" " id="88" name="Google Shape;88;p1"/>
          <p:cNvPicPr preferRelativeResize="0"/>
          <p:nvPr/>
        </p:nvPicPr>
        <p:blipFill rotWithShape="1">
          <a:blip r:embed="rId52">
            <a:alphaModFix/>
          </a:blip>
          <a:srcRect b="0" l="0" r="0" t="0"/>
          <a:stretch/>
        </p:blipFill>
        <p:spPr>
          <a:xfrm>
            <a:off x="20260911" y="11709496"/>
            <a:ext cx="86951" cy="101407"/>
          </a:xfrm>
          <a:prstGeom prst="rect">
            <a:avLst/>
          </a:prstGeom>
          <a:noFill/>
          <a:ln>
            <a:noFill/>
          </a:ln>
        </p:spPr>
      </p:pic>
      <p:pic>
        <p:nvPicPr>
          <p:cNvPr descr=" " id="89" name="Google Shape;89;p1"/>
          <p:cNvPicPr preferRelativeResize="0"/>
          <p:nvPr/>
        </p:nvPicPr>
        <p:blipFill rotWithShape="1">
          <a:blip r:embed="rId53">
            <a:alphaModFix/>
          </a:blip>
          <a:srcRect b="0" l="0" r="0" t="0"/>
          <a:stretch/>
        </p:blipFill>
        <p:spPr>
          <a:xfrm>
            <a:off x="20260908" y="11709502"/>
            <a:ext cx="86957" cy="101397"/>
          </a:xfrm>
          <a:prstGeom prst="rect">
            <a:avLst/>
          </a:prstGeom>
          <a:noFill/>
          <a:ln>
            <a:noFill/>
          </a:ln>
        </p:spPr>
      </p:pic>
      <p:pic>
        <p:nvPicPr>
          <p:cNvPr descr=" " id="90" name="Google Shape;90;p1"/>
          <p:cNvPicPr preferRelativeResize="0"/>
          <p:nvPr/>
        </p:nvPicPr>
        <p:blipFill rotWithShape="1">
          <a:blip r:embed="rId54">
            <a:alphaModFix/>
          </a:blip>
          <a:srcRect b="0" l="0" r="0" t="0"/>
          <a:stretch/>
        </p:blipFill>
        <p:spPr>
          <a:xfrm>
            <a:off x="17477660" y="12471400"/>
            <a:ext cx="152143" cy="126916"/>
          </a:xfrm>
          <a:prstGeom prst="rect">
            <a:avLst/>
          </a:prstGeom>
          <a:noFill/>
          <a:ln>
            <a:noFill/>
          </a:ln>
        </p:spPr>
      </p:pic>
      <p:pic>
        <p:nvPicPr>
          <p:cNvPr descr=" " id="91" name="Google Shape;91;p1"/>
          <p:cNvPicPr preferRelativeResize="0"/>
          <p:nvPr/>
        </p:nvPicPr>
        <p:blipFill rotWithShape="1">
          <a:blip r:embed="rId55">
            <a:alphaModFix/>
          </a:blip>
          <a:srcRect b="0" l="0" r="0" t="0"/>
          <a:stretch/>
        </p:blipFill>
        <p:spPr>
          <a:xfrm>
            <a:off x="17477660" y="12471400"/>
            <a:ext cx="152143" cy="126924"/>
          </a:xfrm>
          <a:prstGeom prst="rect">
            <a:avLst/>
          </a:prstGeom>
          <a:noFill/>
          <a:ln>
            <a:noFill/>
          </a:ln>
        </p:spPr>
      </p:pic>
      <p:pic>
        <p:nvPicPr>
          <p:cNvPr descr=" " id="92" name="Google Shape;92;p1"/>
          <p:cNvPicPr preferRelativeResize="0"/>
          <p:nvPr/>
        </p:nvPicPr>
        <p:blipFill rotWithShape="1">
          <a:blip r:embed="rId56">
            <a:alphaModFix/>
          </a:blip>
          <a:srcRect b="0" l="0" r="0" t="0"/>
          <a:stretch/>
        </p:blipFill>
        <p:spPr>
          <a:xfrm>
            <a:off x="13351409" y="12700099"/>
            <a:ext cx="86784" cy="101501"/>
          </a:xfrm>
          <a:prstGeom prst="rect">
            <a:avLst/>
          </a:prstGeom>
          <a:noFill/>
          <a:ln>
            <a:noFill/>
          </a:ln>
        </p:spPr>
      </p:pic>
      <p:pic>
        <p:nvPicPr>
          <p:cNvPr descr=" " id="93" name="Google Shape;93;p1"/>
          <p:cNvPicPr preferRelativeResize="0"/>
          <p:nvPr/>
        </p:nvPicPr>
        <p:blipFill rotWithShape="1">
          <a:blip r:embed="rId57">
            <a:alphaModFix/>
          </a:blip>
          <a:srcRect b="0" l="0" r="0" t="0"/>
          <a:stretch/>
        </p:blipFill>
        <p:spPr>
          <a:xfrm>
            <a:off x="13351406" y="12700102"/>
            <a:ext cx="86799" cy="101498"/>
          </a:xfrm>
          <a:prstGeom prst="rect">
            <a:avLst/>
          </a:prstGeom>
          <a:noFill/>
          <a:ln>
            <a:noFill/>
          </a:ln>
        </p:spPr>
      </p:pic>
      <p:pic>
        <p:nvPicPr>
          <p:cNvPr descr=" " id="94" name="Google Shape;94;p1"/>
          <p:cNvPicPr preferRelativeResize="0"/>
          <p:nvPr/>
        </p:nvPicPr>
        <p:blipFill rotWithShape="1">
          <a:blip r:embed="rId58">
            <a:alphaModFix/>
          </a:blip>
          <a:srcRect b="0" l="0" r="0" t="0"/>
          <a:stretch/>
        </p:blipFill>
        <p:spPr>
          <a:xfrm>
            <a:off x="9819667" y="12725482"/>
            <a:ext cx="87475" cy="76037"/>
          </a:xfrm>
          <a:prstGeom prst="rect">
            <a:avLst/>
          </a:prstGeom>
          <a:noFill/>
          <a:ln>
            <a:noFill/>
          </a:ln>
        </p:spPr>
      </p:pic>
      <p:pic>
        <p:nvPicPr>
          <p:cNvPr descr=" " id="95" name="Google Shape;95;p1"/>
          <p:cNvPicPr preferRelativeResize="0"/>
          <p:nvPr/>
        </p:nvPicPr>
        <p:blipFill rotWithShape="1">
          <a:blip r:embed="rId59">
            <a:alphaModFix/>
          </a:blip>
          <a:srcRect b="0" l="0" r="0" t="0"/>
          <a:stretch/>
        </p:blipFill>
        <p:spPr>
          <a:xfrm>
            <a:off x="9819676" y="12725476"/>
            <a:ext cx="87460" cy="76048"/>
          </a:xfrm>
          <a:prstGeom prst="rect">
            <a:avLst/>
          </a:prstGeom>
          <a:noFill/>
          <a:ln>
            <a:noFill/>
          </a:ln>
        </p:spPr>
      </p:pic>
      <p:pic>
        <p:nvPicPr>
          <p:cNvPr descr=" " id="96" name="Google Shape;96;p1"/>
          <p:cNvPicPr preferRelativeResize="0"/>
          <p:nvPr/>
        </p:nvPicPr>
        <p:blipFill rotWithShape="1">
          <a:blip r:embed="rId60">
            <a:alphaModFix/>
          </a:blip>
          <a:srcRect b="0" l="0" r="0" t="0"/>
          <a:stretch/>
        </p:blipFill>
        <p:spPr>
          <a:xfrm>
            <a:off x="22728809" y="12065107"/>
            <a:ext cx="108646" cy="101387"/>
          </a:xfrm>
          <a:prstGeom prst="rect">
            <a:avLst/>
          </a:prstGeom>
          <a:noFill/>
          <a:ln>
            <a:noFill/>
          </a:ln>
        </p:spPr>
      </p:pic>
      <p:pic>
        <p:nvPicPr>
          <p:cNvPr descr=" " id="97" name="Google Shape;97;p1"/>
          <p:cNvPicPr preferRelativeResize="0"/>
          <p:nvPr/>
        </p:nvPicPr>
        <p:blipFill rotWithShape="1">
          <a:blip r:embed="rId61">
            <a:alphaModFix/>
          </a:blip>
          <a:srcRect b="0" l="0" r="0" t="0"/>
          <a:stretch/>
        </p:blipFill>
        <p:spPr>
          <a:xfrm>
            <a:off x="22728809" y="12065102"/>
            <a:ext cx="108646" cy="101397"/>
          </a:xfrm>
          <a:prstGeom prst="rect">
            <a:avLst/>
          </a:prstGeom>
          <a:noFill/>
          <a:ln>
            <a:noFill/>
          </a:ln>
        </p:spPr>
      </p:pic>
      <p:pic>
        <p:nvPicPr>
          <p:cNvPr descr=" " id="98" name="Google Shape;98;p1"/>
          <p:cNvPicPr preferRelativeResize="0"/>
          <p:nvPr/>
        </p:nvPicPr>
        <p:blipFill rotWithShape="1">
          <a:blip r:embed="rId48">
            <a:alphaModFix/>
          </a:blip>
          <a:srcRect b="0" l="0" r="0" t="0"/>
          <a:stretch/>
        </p:blipFill>
        <p:spPr>
          <a:xfrm>
            <a:off x="23541574" y="11176000"/>
            <a:ext cx="108702" cy="126904"/>
          </a:xfrm>
          <a:prstGeom prst="rect">
            <a:avLst/>
          </a:prstGeom>
          <a:noFill/>
          <a:ln>
            <a:noFill/>
          </a:ln>
        </p:spPr>
      </p:pic>
      <p:pic>
        <p:nvPicPr>
          <p:cNvPr descr=" " id="99" name="Google Shape;99;p1"/>
          <p:cNvPicPr preferRelativeResize="0"/>
          <p:nvPr/>
        </p:nvPicPr>
        <p:blipFill rotWithShape="1">
          <a:blip r:embed="rId49">
            <a:alphaModFix/>
          </a:blip>
          <a:srcRect b="0" l="0" r="0" t="0"/>
          <a:stretch/>
        </p:blipFill>
        <p:spPr>
          <a:xfrm>
            <a:off x="23541574" y="11176000"/>
            <a:ext cx="108708" cy="126898"/>
          </a:xfrm>
          <a:prstGeom prst="rect">
            <a:avLst/>
          </a:prstGeom>
          <a:noFill/>
          <a:ln>
            <a:noFill/>
          </a:ln>
        </p:spPr>
      </p:pic>
      <p:pic>
        <p:nvPicPr>
          <p:cNvPr descr=" " id="100" name="Google Shape;100;p1"/>
          <p:cNvPicPr preferRelativeResize="0"/>
          <p:nvPr/>
        </p:nvPicPr>
        <p:blipFill rotWithShape="1">
          <a:blip r:embed="rId50">
            <a:alphaModFix/>
          </a:blip>
          <a:srcRect b="0" l="0" r="0" t="0"/>
          <a:stretch/>
        </p:blipFill>
        <p:spPr>
          <a:xfrm>
            <a:off x="21211738" y="12471400"/>
            <a:ext cx="109278" cy="127000"/>
          </a:xfrm>
          <a:prstGeom prst="rect">
            <a:avLst/>
          </a:prstGeom>
          <a:noFill/>
          <a:ln>
            <a:noFill/>
          </a:ln>
        </p:spPr>
      </p:pic>
      <p:pic>
        <p:nvPicPr>
          <p:cNvPr descr=" " id="101" name="Google Shape;101;p1"/>
          <p:cNvPicPr preferRelativeResize="0"/>
          <p:nvPr/>
        </p:nvPicPr>
        <p:blipFill rotWithShape="1">
          <a:blip r:embed="rId51">
            <a:alphaModFix/>
          </a:blip>
          <a:srcRect b="0" l="0" r="0" t="0"/>
          <a:stretch/>
        </p:blipFill>
        <p:spPr>
          <a:xfrm>
            <a:off x="21211726" y="12471400"/>
            <a:ext cx="109294" cy="127000"/>
          </a:xfrm>
          <a:prstGeom prst="rect">
            <a:avLst/>
          </a:prstGeom>
          <a:noFill/>
          <a:ln>
            <a:noFill/>
          </a:ln>
        </p:spPr>
      </p:pic>
      <p:pic>
        <p:nvPicPr>
          <p:cNvPr descr=" " id="102" name="Google Shape;102;p1"/>
          <p:cNvPicPr preferRelativeResize="0"/>
          <p:nvPr/>
        </p:nvPicPr>
        <p:blipFill rotWithShape="1">
          <a:blip r:embed="rId52">
            <a:alphaModFix/>
          </a:blip>
          <a:srcRect b="0" l="0" r="0" t="0"/>
          <a:stretch/>
        </p:blipFill>
        <p:spPr>
          <a:xfrm>
            <a:off x="20260911" y="11709496"/>
            <a:ext cx="86951" cy="101407"/>
          </a:xfrm>
          <a:prstGeom prst="rect">
            <a:avLst/>
          </a:prstGeom>
          <a:noFill/>
          <a:ln>
            <a:noFill/>
          </a:ln>
        </p:spPr>
      </p:pic>
      <p:pic>
        <p:nvPicPr>
          <p:cNvPr descr=" " id="103" name="Google Shape;103;p1"/>
          <p:cNvPicPr preferRelativeResize="0"/>
          <p:nvPr/>
        </p:nvPicPr>
        <p:blipFill rotWithShape="1">
          <a:blip r:embed="rId53">
            <a:alphaModFix/>
          </a:blip>
          <a:srcRect b="0" l="0" r="0" t="0"/>
          <a:stretch/>
        </p:blipFill>
        <p:spPr>
          <a:xfrm>
            <a:off x="20260908" y="11709502"/>
            <a:ext cx="86957" cy="101397"/>
          </a:xfrm>
          <a:prstGeom prst="rect">
            <a:avLst/>
          </a:prstGeom>
          <a:noFill/>
          <a:ln>
            <a:noFill/>
          </a:ln>
        </p:spPr>
      </p:pic>
      <p:pic>
        <p:nvPicPr>
          <p:cNvPr descr=" " id="104" name="Google Shape;104;p1"/>
          <p:cNvPicPr preferRelativeResize="0"/>
          <p:nvPr/>
        </p:nvPicPr>
        <p:blipFill rotWithShape="1">
          <a:blip r:embed="rId54">
            <a:alphaModFix/>
          </a:blip>
          <a:srcRect b="0" l="0" r="0" t="0"/>
          <a:stretch/>
        </p:blipFill>
        <p:spPr>
          <a:xfrm>
            <a:off x="17477660" y="12471400"/>
            <a:ext cx="152143" cy="126916"/>
          </a:xfrm>
          <a:prstGeom prst="rect">
            <a:avLst/>
          </a:prstGeom>
          <a:noFill/>
          <a:ln>
            <a:noFill/>
          </a:ln>
        </p:spPr>
      </p:pic>
      <p:pic>
        <p:nvPicPr>
          <p:cNvPr descr=" " id="105" name="Google Shape;105;p1"/>
          <p:cNvPicPr preferRelativeResize="0"/>
          <p:nvPr/>
        </p:nvPicPr>
        <p:blipFill rotWithShape="1">
          <a:blip r:embed="rId55">
            <a:alphaModFix/>
          </a:blip>
          <a:srcRect b="0" l="0" r="0" t="0"/>
          <a:stretch/>
        </p:blipFill>
        <p:spPr>
          <a:xfrm>
            <a:off x="17477660" y="12471400"/>
            <a:ext cx="152143" cy="126924"/>
          </a:xfrm>
          <a:prstGeom prst="rect">
            <a:avLst/>
          </a:prstGeom>
          <a:noFill/>
          <a:ln>
            <a:noFill/>
          </a:ln>
        </p:spPr>
      </p:pic>
      <p:pic>
        <p:nvPicPr>
          <p:cNvPr descr=" " id="106" name="Google Shape;106;p1"/>
          <p:cNvPicPr preferRelativeResize="0"/>
          <p:nvPr/>
        </p:nvPicPr>
        <p:blipFill rotWithShape="1">
          <a:blip r:embed="rId56">
            <a:alphaModFix/>
          </a:blip>
          <a:srcRect b="0" l="0" r="0" t="0"/>
          <a:stretch/>
        </p:blipFill>
        <p:spPr>
          <a:xfrm>
            <a:off x="13351409" y="12700099"/>
            <a:ext cx="86784" cy="101501"/>
          </a:xfrm>
          <a:prstGeom prst="rect">
            <a:avLst/>
          </a:prstGeom>
          <a:noFill/>
          <a:ln>
            <a:noFill/>
          </a:ln>
        </p:spPr>
      </p:pic>
      <p:pic>
        <p:nvPicPr>
          <p:cNvPr descr=" " id="107" name="Google Shape;107;p1"/>
          <p:cNvPicPr preferRelativeResize="0"/>
          <p:nvPr/>
        </p:nvPicPr>
        <p:blipFill rotWithShape="1">
          <a:blip r:embed="rId57">
            <a:alphaModFix/>
          </a:blip>
          <a:srcRect b="0" l="0" r="0" t="0"/>
          <a:stretch/>
        </p:blipFill>
        <p:spPr>
          <a:xfrm>
            <a:off x="13351406" y="12700102"/>
            <a:ext cx="86799" cy="101498"/>
          </a:xfrm>
          <a:prstGeom prst="rect">
            <a:avLst/>
          </a:prstGeom>
          <a:noFill/>
          <a:ln>
            <a:noFill/>
          </a:ln>
        </p:spPr>
      </p:pic>
      <p:pic>
        <p:nvPicPr>
          <p:cNvPr descr=" " id="108" name="Google Shape;108;p1"/>
          <p:cNvPicPr preferRelativeResize="0"/>
          <p:nvPr/>
        </p:nvPicPr>
        <p:blipFill rotWithShape="1">
          <a:blip r:embed="rId58">
            <a:alphaModFix/>
          </a:blip>
          <a:srcRect b="0" l="0" r="0" t="0"/>
          <a:stretch/>
        </p:blipFill>
        <p:spPr>
          <a:xfrm>
            <a:off x="9819667" y="12725482"/>
            <a:ext cx="87475" cy="76037"/>
          </a:xfrm>
          <a:prstGeom prst="rect">
            <a:avLst/>
          </a:prstGeom>
          <a:noFill/>
          <a:ln>
            <a:noFill/>
          </a:ln>
        </p:spPr>
      </p:pic>
      <p:pic>
        <p:nvPicPr>
          <p:cNvPr descr=" " id="109" name="Google Shape;109;p1"/>
          <p:cNvPicPr preferRelativeResize="0"/>
          <p:nvPr/>
        </p:nvPicPr>
        <p:blipFill rotWithShape="1">
          <a:blip r:embed="rId59">
            <a:alphaModFix/>
          </a:blip>
          <a:srcRect b="0" l="0" r="0" t="0"/>
          <a:stretch/>
        </p:blipFill>
        <p:spPr>
          <a:xfrm>
            <a:off x="9819676" y="12725476"/>
            <a:ext cx="87460" cy="76048"/>
          </a:xfrm>
          <a:prstGeom prst="rect">
            <a:avLst/>
          </a:prstGeom>
          <a:noFill/>
          <a:ln>
            <a:noFill/>
          </a:ln>
        </p:spPr>
      </p:pic>
      <p:pic>
        <p:nvPicPr>
          <p:cNvPr descr=" " id="110" name="Google Shape;110;p1"/>
          <p:cNvPicPr preferRelativeResize="0"/>
          <p:nvPr/>
        </p:nvPicPr>
        <p:blipFill rotWithShape="1">
          <a:blip r:embed="rId60">
            <a:alphaModFix/>
          </a:blip>
          <a:srcRect b="0" l="0" r="0" t="0"/>
          <a:stretch/>
        </p:blipFill>
        <p:spPr>
          <a:xfrm>
            <a:off x="22728809" y="12065107"/>
            <a:ext cx="108646" cy="101387"/>
          </a:xfrm>
          <a:prstGeom prst="rect">
            <a:avLst/>
          </a:prstGeom>
          <a:noFill/>
          <a:ln>
            <a:noFill/>
          </a:ln>
        </p:spPr>
      </p:pic>
      <p:pic>
        <p:nvPicPr>
          <p:cNvPr descr=" " id="111" name="Google Shape;111;p1"/>
          <p:cNvPicPr preferRelativeResize="0"/>
          <p:nvPr/>
        </p:nvPicPr>
        <p:blipFill rotWithShape="1">
          <a:blip r:embed="rId61">
            <a:alphaModFix/>
          </a:blip>
          <a:srcRect b="0" l="0" r="0" t="0"/>
          <a:stretch/>
        </p:blipFill>
        <p:spPr>
          <a:xfrm>
            <a:off x="22728809" y="12065102"/>
            <a:ext cx="108646" cy="101397"/>
          </a:xfrm>
          <a:prstGeom prst="rect">
            <a:avLst/>
          </a:prstGeom>
          <a:noFill/>
          <a:ln>
            <a:noFill/>
          </a:ln>
        </p:spPr>
      </p:pic>
      <p:pic>
        <p:nvPicPr>
          <p:cNvPr descr=" " id="112" name="Google Shape;112;p1"/>
          <p:cNvPicPr preferRelativeResize="0"/>
          <p:nvPr/>
        </p:nvPicPr>
        <p:blipFill rotWithShape="1">
          <a:blip r:embed="rId62">
            <a:alphaModFix/>
          </a:blip>
          <a:srcRect b="0" l="0" r="0" t="0"/>
          <a:stretch/>
        </p:blipFill>
        <p:spPr>
          <a:xfrm>
            <a:off x="8344943" y="8851903"/>
            <a:ext cx="7745754" cy="203202"/>
          </a:xfrm>
          <a:prstGeom prst="rect">
            <a:avLst/>
          </a:prstGeom>
          <a:noFill/>
          <a:ln>
            <a:noFill/>
          </a:ln>
        </p:spPr>
      </p:pic>
      <p:pic>
        <p:nvPicPr>
          <p:cNvPr descr=" " id="113" name="Google Shape;113;p1"/>
          <p:cNvPicPr preferRelativeResize="0"/>
          <p:nvPr/>
        </p:nvPicPr>
        <p:blipFill rotWithShape="1">
          <a:blip r:embed="rId63">
            <a:alphaModFix/>
          </a:blip>
          <a:srcRect b="0" l="0" r="0" t="0"/>
          <a:stretch/>
        </p:blipFill>
        <p:spPr>
          <a:xfrm>
            <a:off x="8344943" y="8851900"/>
            <a:ext cx="7745760" cy="203200"/>
          </a:xfrm>
          <a:prstGeom prst="rect">
            <a:avLst/>
          </a:prstGeom>
          <a:noFill/>
          <a:ln>
            <a:noFill/>
          </a:ln>
        </p:spPr>
      </p:pic>
      <p:pic>
        <p:nvPicPr>
          <p:cNvPr descr=" " id="114" name="Google Shape;114;p1"/>
          <p:cNvPicPr preferRelativeResize="0"/>
          <p:nvPr/>
        </p:nvPicPr>
        <p:blipFill rotWithShape="1">
          <a:blip r:embed="rId64">
            <a:alphaModFix/>
          </a:blip>
          <a:srcRect b="0" l="0" r="0" t="0"/>
          <a:stretch/>
        </p:blipFill>
        <p:spPr>
          <a:xfrm>
            <a:off x="3391324" y="11645900"/>
            <a:ext cx="1981448" cy="1981200"/>
          </a:xfrm>
          <a:prstGeom prst="rect">
            <a:avLst/>
          </a:prstGeom>
          <a:noFill/>
          <a:ln>
            <a:noFill/>
          </a:ln>
        </p:spPr>
      </p:pic>
      <p:pic>
        <p:nvPicPr>
          <p:cNvPr descr=" " id="115" name="Google Shape;115;p1"/>
          <p:cNvPicPr preferRelativeResize="0"/>
          <p:nvPr/>
        </p:nvPicPr>
        <p:blipFill rotWithShape="1">
          <a:blip r:embed="rId64">
            <a:alphaModFix/>
          </a:blip>
          <a:srcRect b="0" l="0" r="0" t="0"/>
          <a:stretch/>
        </p:blipFill>
        <p:spPr>
          <a:xfrm>
            <a:off x="3391324" y="11645900"/>
            <a:ext cx="1981448" cy="1981200"/>
          </a:xfrm>
          <a:prstGeom prst="rect">
            <a:avLst/>
          </a:prstGeom>
          <a:noFill/>
          <a:ln>
            <a:noFill/>
          </a:ln>
        </p:spPr>
      </p:pic>
      <p:pic>
        <p:nvPicPr>
          <p:cNvPr descr=" " id="116" name="Google Shape;116;p1"/>
          <p:cNvPicPr preferRelativeResize="0"/>
          <p:nvPr/>
        </p:nvPicPr>
        <p:blipFill rotWithShape="1">
          <a:blip r:embed="rId64">
            <a:alphaModFix/>
          </a:blip>
          <a:srcRect b="0" l="0" r="0" t="0"/>
          <a:stretch/>
        </p:blipFill>
        <p:spPr>
          <a:xfrm>
            <a:off x="2298987" y="10528300"/>
            <a:ext cx="1981448" cy="1981200"/>
          </a:xfrm>
          <a:prstGeom prst="rect">
            <a:avLst/>
          </a:prstGeom>
          <a:noFill/>
          <a:ln>
            <a:noFill/>
          </a:ln>
        </p:spPr>
      </p:pic>
      <p:pic>
        <p:nvPicPr>
          <p:cNvPr descr=" " id="117" name="Google Shape;117;p1"/>
          <p:cNvPicPr preferRelativeResize="0"/>
          <p:nvPr/>
        </p:nvPicPr>
        <p:blipFill rotWithShape="1">
          <a:blip r:embed="rId64">
            <a:alphaModFix/>
          </a:blip>
          <a:srcRect b="0" l="0" r="0" t="0"/>
          <a:stretch/>
        </p:blipFill>
        <p:spPr>
          <a:xfrm>
            <a:off x="2298987" y="10528300"/>
            <a:ext cx="1981448" cy="1981200"/>
          </a:xfrm>
          <a:prstGeom prst="rect">
            <a:avLst/>
          </a:prstGeom>
          <a:noFill/>
          <a:ln>
            <a:noFill/>
          </a:ln>
        </p:spPr>
      </p:pic>
      <p:pic>
        <p:nvPicPr>
          <p:cNvPr descr=" " id="118" name="Google Shape;118;p1"/>
          <p:cNvPicPr preferRelativeResize="0"/>
          <p:nvPr/>
        </p:nvPicPr>
        <p:blipFill rotWithShape="1">
          <a:blip r:embed="rId65">
            <a:alphaModFix/>
          </a:blip>
          <a:srcRect b="0" l="0" r="0" t="0"/>
          <a:stretch/>
        </p:blipFill>
        <p:spPr>
          <a:xfrm>
            <a:off x="1752819" y="12192000"/>
            <a:ext cx="3048381" cy="1524000"/>
          </a:xfrm>
          <a:prstGeom prst="rect">
            <a:avLst/>
          </a:prstGeom>
          <a:noFill/>
          <a:ln>
            <a:noFill/>
          </a:ln>
        </p:spPr>
      </p:pic>
      <p:pic>
        <p:nvPicPr>
          <p:cNvPr descr=" " id="119" name="Google Shape;119;p1"/>
          <p:cNvPicPr preferRelativeResize="0"/>
          <p:nvPr/>
        </p:nvPicPr>
        <p:blipFill rotWithShape="1">
          <a:blip r:embed="rId66">
            <a:alphaModFix/>
          </a:blip>
          <a:srcRect b="0" l="0" r="0" t="0"/>
          <a:stretch/>
        </p:blipFill>
        <p:spPr>
          <a:xfrm>
            <a:off x="1879835" y="12319000"/>
            <a:ext cx="2819752" cy="1397000"/>
          </a:xfrm>
          <a:prstGeom prst="rect">
            <a:avLst/>
          </a:prstGeom>
          <a:noFill/>
          <a:ln>
            <a:noFill/>
          </a:ln>
        </p:spPr>
      </p:pic>
      <p:pic>
        <p:nvPicPr>
          <p:cNvPr descr=" " id="120" name="Google Shape;120;p1"/>
          <p:cNvPicPr preferRelativeResize="0"/>
          <p:nvPr/>
        </p:nvPicPr>
        <p:blipFill rotWithShape="1">
          <a:blip r:embed="rId64">
            <a:alphaModFix/>
          </a:blip>
          <a:srcRect b="0" l="0" r="0" t="0"/>
          <a:stretch/>
        </p:blipFill>
        <p:spPr>
          <a:xfrm>
            <a:off x="1206651" y="11645900"/>
            <a:ext cx="1981448" cy="1981200"/>
          </a:xfrm>
          <a:prstGeom prst="rect">
            <a:avLst/>
          </a:prstGeom>
          <a:noFill/>
          <a:ln>
            <a:noFill/>
          </a:ln>
        </p:spPr>
      </p:pic>
      <p:pic>
        <p:nvPicPr>
          <p:cNvPr descr=" " id="121" name="Google Shape;121;p1"/>
          <p:cNvPicPr preferRelativeResize="0"/>
          <p:nvPr/>
        </p:nvPicPr>
        <p:blipFill rotWithShape="1">
          <a:blip r:embed="rId64">
            <a:alphaModFix/>
          </a:blip>
          <a:srcRect b="0" l="0" r="0" t="0"/>
          <a:stretch/>
        </p:blipFill>
        <p:spPr>
          <a:xfrm>
            <a:off x="1206651" y="11645900"/>
            <a:ext cx="1981448" cy="1981200"/>
          </a:xfrm>
          <a:prstGeom prst="rect">
            <a:avLst/>
          </a:prstGeom>
          <a:noFill/>
          <a:ln>
            <a:noFill/>
          </a:ln>
        </p:spPr>
      </p:pic>
      <p:pic>
        <p:nvPicPr>
          <p:cNvPr descr=" " id="122" name="Google Shape;122;p1"/>
          <p:cNvPicPr preferRelativeResize="0"/>
          <p:nvPr/>
        </p:nvPicPr>
        <p:blipFill rotWithShape="1">
          <a:blip r:embed="rId67">
            <a:alphaModFix/>
          </a:blip>
          <a:srcRect b="0" l="0" r="0" t="0"/>
          <a:stretch/>
        </p:blipFill>
        <p:spPr>
          <a:xfrm>
            <a:off x="0" y="12192000"/>
            <a:ext cx="2616527" cy="1524000"/>
          </a:xfrm>
          <a:prstGeom prst="rect">
            <a:avLst/>
          </a:prstGeom>
          <a:noFill/>
          <a:ln>
            <a:noFill/>
          </a:ln>
        </p:spPr>
      </p:pic>
      <p:pic>
        <p:nvPicPr>
          <p:cNvPr descr=" " id="123" name="Google Shape;123;p1"/>
          <p:cNvPicPr preferRelativeResize="0"/>
          <p:nvPr/>
        </p:nvPicPr>
        <p:blipFill rotWithShape="1">
          <a:blip r:embed="rId68">
            <a:alphaModFix/>
          </a:blip>
          <a:srcRect b="0" l="0" r="0" t="0"/>
          <a:stretch/>
        </p:blipFill>
        <p:spPr>
          <a:xfrm>
            <a:off x="0" y="12319000"/>
            <a:ext cx="2514914" cy="1397000"/>
          </a:xfrm>
          <a:prstGeom prst="rect">
            <a:avLst/>
          </a:prstGeom>
          <a:noFill/>
          <a:ln>
            <a:noFill/>
          </a:ln>
        </p:spPr>
      </p:pic>
      <p:pic>
        <p:nvPicPr>
          <p:cNvPr descr=" " id="124" name="Google Shape;124;p1"/>
          <p:cNvPicPr preferRelativeResize="0"/>
          <p:nvPr/>
        </p:nvPicPr>
        <p:blipFill rotWithShape="1">
          <a:blip r:embed="rId69">
            <a:alphaModFix/>
          </a:blip>
          <a:srcRect b="0" l="0" r="0" t="0"/>
          <a:stretch/>
        </p:blipFill>
        <p:spPr>
          <a:xfrm>
            <a:off x="0" y="11099800"/>
            <a:ext cx="1524191" cy="2616200"/>
          </a:xfrm>
          <a:prstGeom prst="rect">
            <a:avLst/>
          </a:prstGeom>
          <a:noFill/>
          <a:ln>
            <a:noFill/>
          </a:ln>
        </p:spPr>
      </p:pic>
      <p:pic>
        <p:nvPicPr>
          <p:cNvPr descr=" " id="125" name="Google Shape;125;p1"/>
          <p:cNvPicPr preferRelativeResize="0"/>
          <p:nvPr/>
        </p:nvPicPr>
        <p:blipFill rotWithShape="1">
          <a:blip r:embed="rId70">
            <a:alphaModFix/>
          </a:blip>
          <a:srcRect b="0" l="0" r="0" t="0"/>
          <a:stretch/>
        </p:blipFill>
        <p:spPr>
          <a:xfrm>
            <a:off x="0" y="11226800"/>
            <a:ext cx="1397175" cy="2489200"/>
          </a:xfrm>
          <a:prstGeom prst="rect">
            <a:avLst/>
          </a:prstGeom>
          <a:noFill/>
          <a:ln>
            <a:noFill/>
          </a:ln>
        </p:spPr>
      </p:pic>
      <p:pic>
        <p:nvPicPr>
          <p:cNvPr descr=" " id="126" name="Google Shape;126;p1"/>
          <p:cNvPicPr preferRelativeResize="0"/>
          <p:nvPr/>
        </p:nvPicPr>
        <p:blipFill rotWithShape="1">
          <a:blip r:embed="rId64">
            <a:alphaModFix/>
          </a:blip>
          <a:srcRect b="0" l="0" r="0" t="0"/>
          <a:stretch/>
        </p:blipFill>
        <p:spPr>
          <a:xfrm>
            <a:off x="1206651" y="9436100"/>
            <a:ext cx="1981448" cy="1981200"/>
          </a:xfrm>
          <a:prstGeom prst="rect">
            <a:avLst/>
          </a:prstGeom>
          <a:noFill/>
          <a:ln>
            <a:noFill/>
          </a:ln>
        </p:spPr>
      </p:pic>
      <p:pic>
        <p:nvPicPr>
          <p:cNvPr descr=" " id="127" name="Google Shape;127;p1"/>
          <p:cNvPicPr preferRelativeResize="0"/>
          <p:nvPr/>
        </p:nvPicPr>
        <p:blipFill rotWithShape="1">
          <a:blip r:embed="rId64">
            <a:alphaModFix/>
          </a:blip>
          <a:srcRect b="0" l="0" r="0" t="0"/>
          <a:stretch/>
        </p:blipFill>
        <p:spPr>
          <a:xfrm>
            <a:off x="1206651" y="9436100"/>
            <a:ext cx="1981448" cy="1981200"/>
          </a:xfrm>
          <a:prstGeom prst="rect">
            <a:avLst/>
          </a:prstGeom>
          <a:noFill/>
          <a:ln>
            <a:noFill/>
          </a:ln>
        </p:spPr>
      </p:pic>
      <p:pic>
        <p:nvPicPr>
          <p:cNvPr descr=" " id="128" name="Google Shape;128;p1"/>
          <p:cNvPicPr preferRelativeResize="0"/>
          <p:nvPr/>
        </p:nvPicPr>
        <p:blipFill rotWithShape="1">
          <a:blip r:embed="rId71">
            <a:alphaModFix/>
          </a:blip>
          <a:srcRect b="0" l="0" r="0" t="0"/>
          <a:stretch/>
        </p:blipFill>
        <p:spPr>
          <a:xfrm>
            <a:off x="5601400" y="11645900"/>
            <a:ext cx="1956044" cy="1981200"/>
          </a:xfrm>
          <a:prstGeom prst="rect">
            <a:avLst/>
          </a:prstGeom>
          <a:noFill/>
          <a:ln>
            <a:noFill/>
          </a:ln>
        </p:spPr>
      </p:pic>
      <p:pic>
        <p:nvPicPr>
          <p:cNvPr descr=" " id="129" name="Google Shape;129;p1"/>
          <p:cNvPicPr preferRelativeResize="0"/>
          <p:nvPr/>
        </p:nvPicPr>
        <p:blipFill rotWithShape="1">
          <a:blip r:embed="rId71">
            <a:alphaModFix/>
          </a:blip>
          <a:srcRect b="0" l="0" r="0" t="0"/>
          <a:stretch/>
        </p:blipFill>
        <p:spPr>
          <a:xfrm>
            <a:off x="5601400" y="11645900"/>
            <a:ext cx="1956044" cy="1981200"/>
          </a:xfrm>
          <a:prstGeom prst="rect">
            <a:avLst/>
          </a:prstGeom>
          <a:noFill/>
          <a:ln>
            <a:noFill/>
          </a:ln>
        </p:spPr>
      </p:pic>
      <p:pic>
        <p:nvPicPr>
          <p:cNvPr descr=" " id="130" name="Google Shape;130;p1"/>
          <p:cNvPicPr preferRelativeResize="0"/>
          <p:nvPr/>
        </p:nvPicPr>
        <p:blipFill rotWithShape="1">
          <a:blip r:embed="rId65">
            <a:alphaModFix/>
          </a:blip>
          <a:srcRect b="0" l="0" r="0" t="0"/>
          <a:stretch/>
        </p:blipFill>
        <p:spPr>
          <a:xfrm>
            <a:off x="3962895" y="12192000"/>
            <a:ext cx="3048381" cy="1524000"/>
          </a:xfrm>
          <a:prstGeom prst="rect">
            <a:avLst/>
          </a:prstGeom>
          <a:noFill/>
          <a:ln>
            <a:noFill/>
          </a:ln>
        </p:spPr>
      </p:pic>
      <p:pic>
        <p:nvPicPr>
          <p:cNvPr descr=" " id="131" name="Google Shape;131;p1"/>
          <p:cNvPicPr preferRelativeResize="0"/>
          <p:nvPr/>
        </p:nvPicPr>
        <p:blipFill rotWithShape="1">
          <a:blip r:embed="rId72">
            <a:alphaModFix/>
          </a:blip>
          <a:srcRect b="0" l="0" r="0" t="0"/>
          <a:stretch/>
        </p:blipFill>
        <p:spPr>
          <a:xfrm>
            <a:off x="4089911" y="12319000"/>
            <a:ext cx="2794349" cy="1397000"/>
          </a:xfrm>
          <a:prstGeom prst="rect">
            <a:avLst/>
          </a:prstGeom>
          <a:noFill/>
          <a:ln>
            <a:noFill/>
          </a:ln>
        </p:spPr>
      </p:pic>
      <p:pic>
        <p:nvPicPr>
          <p:cNvPr descr=" " id="132" name="Google Shape;132;p1"/>
          <p:cNvPicPr preferRelativeResize="0"/>
          <p:nvPr/>
        </p:nvPicPr>
        <p:blipFill rotWithShape="1">
          <a:blip r:embed="rId64">
            <a:alphaModFix/>
          </a:blip>
          <a:srcRect b="0" l="0" r="0" t="0"/>
          <a:stretch/>
        </p:blipFill>
        <p:spPr>
          <a:xfrm>
            <a:off x="3391324" y="9436100"/>
            <a:ext cx="1981448" cy="1981200"/>
          </a:xfrm>
          <a:prstGeom prst="rect">
            <a:avLst/>
          </a:prstGeom>
          <a:noFill/>
          <a:ln>
            <a:noFill/>
          </a:ln>
        </p:spPr>
      </p:pic>
      <p:pic>
        <p:nvPicPr>
          <p:cNvPr descr=" " id="133" name="Google Shape;133;p1"/>
          <p:cNvPicPr preferRelativeResize="0"/>
          <p:nvPr/>
        </p:nvPicPr>
        <p:blipFill rotWithShape="1">
          <a:blip r:embed="rId64">
            <a:alphaModFix/>
          </a:blip>
          <a:srcRect b="0" l="0" r="0" t="0"/>
          <a:stretch/>
        </p:blipFill>
        <p:spPr>
          <a:xfrm>
            <a:off x="3391324" y="9436100"/>
            <a:ext cx="1981448" cy="1981200"/>
          </a:xfrm>
          <a:prstGeom prst="rect">
            <a:avLst/>
          </a:prstGeom>
          <a:noFill/>
          <a:ln>
            <a:noFill/>
          </a:ln>
        </p:spPr>
      </p:pic>
      <p:pic>
        <p:nvPicPr>
          <p:cNvPr descr=" " id="134" name="Google Shape;134;p1"/>
          <p:cNvPicPr preferRelativeResize="0"/>
          <p:nvPr/>
        </p:nvPicPr>
        <p:blipFill rotWithShape="1">
          <a:blip r:embed="rId73">
            <a:alphaModFix/>
          </a:blip>
          <a:srcRect b="0" l="0" r="0" t="0"/>
          <a:stretch/>
        </p:blipFill>
        <p:spPr>
          <a:xfrm>
            <a:off x="6096539" y="12319000"/>
            <a:ext cx="976614" cy="761916"/>
          </a:xfrm>
          <a:prstGeom prst="rect">
            <a:avLst/>
          </a:prstGeom>
          <a:noFill/>
          <a:ln>
            <a:noFill/>
          </a:ln>
        </p:spPr>
      </p:pic>
      <p:pic>
        <p:nvPicPr>
          <p:cNvPr descr=" " id="135" name="Google Shape;135;p1"/>
          <p:cNvPicPr preferRelativeResize="0"/>
          <p:nvPr/>
        </p:nvPicPr>
        <p:blipFill rotWithShape="1">
          <a:blip r:embed="rId74">
            <a:alphaModFix/>
          </a:blip>
          <a:srcRect b="0" l="0" r="0" t="0"/>
          <a:stretch/>
        </p:blipFill>
        <p:spPr>
          <a:xfrm>
            <a:off x="6096533" y="12319000"/>
            <a:ext cx="976621" cy="761924"/>
          </a:xfrm>
          <a:prstGeom prst="rect">
            <a:avLst/>
          </a:prstGeom>
          <a:noFill/>
          <a:ln>
            <a:noFill/>
          </a:ln>
        </p:spPr>
      </p:pic>
      <p:pic>
        <p:nvPicPr>
          <p:cNvPr descr=" " id="136" name="Google Shape;136;p1"/>
          <p:cNvPicPr preferRelativeResize="0"/>
          <p:nvPr/>
        </p:nvPicPr>
        <p:blipFill rotWithShape="1">
          <a:blip r:embed="rId75">
            <a:alphaModFix/>
          </a:blip>
          <a:srcRect b="0" l="0" r="0" t="0"/>
          <a:stretch/>
        </p:blipFill>
        <p:spPr>
          <a:xfrm>
            <a:off x="3556531" y="11531687"/>
            <a:ext cx="126842" cy="126827"/>
          </a:xfrm>
          <a:prstGeom prst="rect">
            <a:avLst/>
          </a:prstGeom>
          <a:noFill/>
          <a:ln>
            <a:noFill/>
          </a:ln>
        </p:spPr>
      </p:pic>
      <p:pic>
        <p:nvPicPr>
          <p:cNvPr descr=" " id="137" name="Google Shape;137;p1"/>
          <p:cNvPicPr preferRelativeResize="0"/>
          <p:nvPr/>
        </p:nvPicPr>
        <p:blipFill rotWithShape="1">
          <a:blip r:embed="rId76">
            <a:alphaModFix/>
          </a:blip>
          <a:srcRect b="0" l="0" r="0" t="0"/>
          <a:stretch/>
        </p:blipFill>
        <p:spPr>
          <a:xfrm>
            <a:off x="3556519" y="11531676"/>
            <a:ext cx="126864" cy="126848"/>
          </a:xfrm>
          <a:prstGeom prst="rect">
            <a:avLst/>
          </a:prstGeom>
          <a:noFill/>
          <a:ln>
            <a:noFill/>
          </a:ln>
        </p:spPr>
      </p:pic>
      <p:pic>
        <p:nvPicPr>
          <p:cNvPr descr=" " id="138" name="Google Shape;138;p1"/>
          <p:cNvPicPr preferRelativeResize="0"/>
          <p:nvPr/>
        </p:nvPicPr>
        <p:blipFill rotWithShape="1">
          <a:blip r:embed="rId77">
            <a:alphaModFix/>
          </a:blip>
          <a:srcRect b="0" l="0" r="0" t="0"/>
          <a:stretch/>
        </p:blipFill>
        <p:spPr>
          <a:xfrm>
            <a:off x="2796253" y="11023600"/>
            <a:ext cx="974307" cy="990600"/>
          </a:xfrm>
          <a:prstGeom prst="rect">
            <a:avLst/>
          </a:prstGeom>
          <a:noFill/>
          <a:ln>
            <a:noFill/>
          </a:ln>
        </p:spPr>
      </p:pic>
      <p:pic>
        <p:nvPicPr>
          <p:cNvPr descr=" " id="139" name="Google Shape;139;p1"/>
          <p:cNvPicPr preferRelativeResize="0"/>
          <p:nvPr/>
        </p:nvPicPr>
        <p:blipFill rotWithShape="1">
          <a:blip r:embed="rId78">
            <a:alphaModFix/>
          </a:blip>
          <a:srcRect b="0" l="0" r="0" t="0"/>
          <a:stretch/>
        </p:blipFill>
        <p:spPr>
          <a:xfrm>
            <a:off x="2796250" y="11023600"/>
            <a:ext cx="974317" cy="990600"/>
          </a:xfrm>
          <a:prstGeom prst="rect">
            <a:avLst/>
          </a:prstGeom>
          <a:noFill/>
          <a:ln>
            <a:noFill/>
          </a:ln>
        </p:spPr>
      </p:pic>
      <p:pic>
        <p:nvPicPr>
          <p:cNvPr descr=" " id="140" name="Google Shape;140;p1"/>
          <p:cNvPicPr preferRelativeResize="0"/>
          <p:nvPr/>
        </p:nvPicPr>
        <p:blipFill rotWithShape="1">
          <a:blip r:embed="rId79">
            <a:alphaModFix/>
          </a:blip>
          <a:srcRect b="0" l="0" r="0" t="0"/>
          <a:stretch/>
        </p:blipFill>
        <p:spPr>
          <a:xfrm>
            <a:off x="2159351" y="12852502"/>
            <a:ext cx="101532" cy="126898"/>
          </a:xfrm>
          <a:prstGeom prst="rect">
            <a:avLst/>
          </a:prstGeom>
          <a:noFill/>
          <a:ln>
            <a:noFill/>
          </a:ln>
        </p:spPr>
      </p:pic>
      <p:pic>
        <p:nvPicPr>
          <p:cNvPr descr=" " id="141" name="Google Shape;141;p1"/>
          <p:cNvPicPr preferRelativeResize="0"/>
          <p:nvPr/>
        </p:nvPicPr>
        <p:blipFill rotWithShape="1">
          <a:blip r:embed="rId80">
            <a:alphaModFix/>
          </a:blip>
          <a:srcRect b="0" l="0" r="0" t="0"/>
          <a:stretch/>
        </p:blipFill>
        <p:spPr>
          <a:xfrm>
            <a:off x="2159351" y="12852502"/>
            <a:ext cx="101532" cy="126898"/>
          </a:xfrm>
          <a:prstGeom prst="rect">
            <a:avLst/>
          </a:prstGeom>
          <a:noFill/>
          <a:ln>
            <a:noFill/>
          </a:ln>
        </p:spPr>
      </p:pic>
      <p:pic>
        <p:nvPicPr>
          <p:cNvPr descr=" " id="142" name="Google Shape;142;p1"/>
          <p:cNvPicPr preferRelativeResize="0"/>
          <p:nvPr/>
        </p:nvPicPr>
        <p:blipFill rotWithShape="1">
          <a:blip r:embed="rId81">
            <a:alphaModFix/>
          </a:blip>
          <a:srcRect b="0" l="0" r="0" t="0"/>
          <a:stretch/>
        </p:blipFill>
        <p:spPr>
          <a:xfrm>
            <a:off x="1803625" y="12166684"/>
            <a:ext cx="759822" cy="939716"/>
          </a:xfrm>
          <a:prstGeom prst="rect">
            <a:avLst/>
          </a:prstGeom>
          <a:noFill/>
          <a:ln>
            <a:noFill/>
          </a:ln>
        </p:spPr>
      </p:pic>
      <p:pic>
        <p:nvPicPr>
          <p:cNvPr descr=" " id="143" name="Google Shape;143;p1"/>
          <p:cNvPicPr preferRelativeResize="0"/>
          <p:nvPr/>
        </p:nvPicPr>
        <p:blipFill rotWithShape="1">
          <a:blip r:embed="rId82">
            <a:alphaModFix/>
          </a:blip>
          <a:srcRect b="0" l="0" r="0" t="0"/>
          <a:stretch/>
        </p:blipFill>
        <p:spPr>
          <a:xfrm>
            <a:off x="1803625" y="12166676"/>
            <a:ext cx="759819" cy="939724"/>
          </a:xfrm>
          <a:prstGeom prst="rect">
            <a:avLst/>
          </a:prstGeom>
          <a:noFill/>
          <a:ln>
            <a:noFill/>
          </a:ln>
        </p:spPr>
      </p:pic>
      <p:pic>
        <p:nvPicPr>
          <p:cNvPr descr=" " id="144" name="Google Shape;144;p1"/>
          <p:cNvPicPr preferRelativeResize="0"/>
          <p:nvPr/>
        </p:nvPicPr>
        <p:blipFill rotWithShape="1">
          <a:blip r:embed="rId65">
            <a:alphaModFix/>
          </a:blip>
          <a:srcRect b="0" l="0" r="0" t="0"/>
          <a:stretch/>
        </p:blipFill>
        <p:spPr>
          <a:xfrm>
            <a:off x="20652781" y="0"/>
            <a:ext cx="3048381" cy="1524000"/>
          </a:xfrm>
          <a:prstGeom prst="rect">
            <a:avLst/>
          </a:prstGeom>
          <a:noFill/>
          <a:ln>
            <a:noFill/>
          </a:ln>
        </p:spPr>
      </p:pic>
      <p:pic>
        <p:nvPicPr>
          <p:cNvPr descr=" " id="145" name="Google Shape;145;p1"/>
          <p:cNvPicPr preferRelativeResize="0"/>
          <p:nvPr/>
        </p:nvPicPr>
        <p:blipFill rotWithShape="1">
          <a:blip r:embed="rId83">
            <a:alphaModFix/>
          </a:blip>
          <a:srcRect b="0" l="0" r="0" t="0"/>
          <a:stretch/>
        </p:blipFill>
        <p:spPr>
          <a:xfrm>
            <a:off x="20779797" y="0"/>
            <a:ext cx="2819752" cy="1422400"/>
          </a:xfrm>
          <a:prstGeom prst="rect">
            <a:avLst/>
          </a:prstGeom>
          <a:noFill/>
          <a:ln>
            <a:noFill/>
          </a:ln>
        </p:spPr>
      </p:pic>
      <p:pic>
        <p:nvPicPr>
          <p:cNvPr descr=" " id="146" name="Google Shape;146;p1"/>
          <p:cNvPicPr preferRelativeResize="0"/>
          <p:nvPr/>
        </p:nvPicPr>
        <p:blipFill rotWithShape="1">
          <a:blip r:embed="rId65">
            <a:alphaModFix/>
          </a:blip>
          <a:srcRect b="0" l="0" r="0" t="0"/>
          <a:stretch/>
        </p:blipFill>
        <p:spPr>
          <a:xfrm>
            <a:off x="18468108" y="0"/>
            <a:ext cx="3048381" cy="1524000"/>
          </a:xfrm>
          <a:prstGeom prst="rect">
            <a:avLst/>
          </a:prstGeom>
          <a:noFill/>
          <a:ln>
            <a:noFill/>
          </a:ln>
        </p:spPr>
      </p:pic>
      <p:pic>
        <p:nvPicPr>
          <p:cNvPr descr=" " id="147" name="Google Shape;147;p1"/>
          <p:cNvPicPr preferRelativeResize="0"/>
          <p:nvPr/>
        </p:nvPicPr>
        <p:blipFill rotWithShape="1">
          <a:blip r:embed="rId83">
            <a:alphaModFix/>
          </a:blip>
          <a:srcRect b="0" l="0" r="0" t="0"/>
          <a:stretch/>
        </p:blipFill>
        <p:spPr>
          <a:xfrm>
            <a:off x="18595124" y="0"/>
            <a:ext cx="2819752" cy="1422400"/>
          </a:xfrm>
          <a:prstGeom prst="rect">
            <a:avLst/>
          </a:prstGeom>
          <a:noFill/>
          <a:ln>
            <a:noFill/>
          </a:ln>
        </p:spPr>
      </p:pic>
      <p:pic>
        <p:nvPicPr>
          <p:cNvPr descr=" " id="148" name="Google Shape;148;p1"/>
          <p:cNvPicPr preferRelativeResize="0"/>
          <p:nvPr/>
        </p:nvPicPr>
        <p:blipFill rotWithShape="1">
          <a:blip r:embed="rId84">
            <a:alphaModFix/>
          </a:blip>
          <a:srcRect b="0" l="0" r="0" t="0"/>
          <a:stretch/>
        </p:blipFill>
        <p:spPr>
          <a:xfrm>
            <a:off x="22862858" y="0"/>
            <a:ext cx="1524191" cy="1524000"/>
          </a:xfrm>
          <a:prstGeom prst="rect">
            <a:avLst/>
          </a:prstGeom>
          <a:noFill/>
          <a:ln>
            <a:noFill/>
          </a:ln>
        </p:spPr>
      </p:pic>
      <p:pic>
        <p:nvPicPr>
          <p:cNvPr descr=" " id="149" name="Google Shape;149;p1"/>
          <p:cNvPicPr preferRelativeResize="0"/>
          <p:nvPr/>
        </p:nvPicPr>
        <p:blipFill rotWithShape="1">
          <a:blip r:embed="rId85">
            <a:alphaModFix/>
          </a:blip>
          <a:srcRect b="0" l="0" r="0" t="0"/>
          <a:stretch/>
        </p:blipFill>
        <p:spPr>
          <a:xfrm>
            <a:off x="22989873" y="0"/>
            <a:ext cx="1397175" cy="1422400"/>
          </a:xfrm>
          <a:prstGeom prst="rect">
            <a:avLst/>
          </a:prstGeom>
          <a:noFill/>
          <a:ln>
            <a:noFill/>
          </a:ln>
        </p:spPr>
      </p:pic>
      <p:pic>
        <p:nvPicPr>
          <p:cNvPr descr=" " id="150" name="Google Shape;150;p1"/>
          <p:cNvPicPr preferRelativeResize="0"/>
          <p:nvPr/>
        </p:nvPicPr>
        <p:blipFill rotWithShape="1">
          <a:blip r:embed="rId86">
            <a:alphaModFix/>
          </a:blip>
          <a:srcRect b="0" l="0" r="0" t="0"/>
          <a:stretch/>
        </p:blipFill>
        <p:spPr>
          <a:xfrm>
            <a:off x="22862858" y="685800"/>
            <a:ext cx="1524191" cy="3048000"/>
          </a:xfrm>
          <a:prstGeom prst="rect">
            <a:avLst/>
          </a:prstGeom>
          <a:noFill/>
          <a:ln>
            <a:noFill/>
          </a:ln>
        </p:spPr>
      </p:pic>
      <p:pic>
        <p:nvPicPr>
          <p:cNvPr descr=" " id="151" name="Google Shape;151;p1"/>
          <p:cNvPicPr preferRelativeResize="0"/>
          <p:nvPr/>
        </p:nvPicPr>
        <p:blipFill rotWithShape="1">
          <a:blip r:embed="rId87">
            <a:alphaModFix/>
          </a:blip>
          <a:srcRect b="0" l="0" r="0" t="0"/>
          <a:stretch/>
        </p:blipFill>
        <p:spPr>
          <a:xfrm>
            <a:off x="22989873" y="812800"/>
            <a:ext cx="1397175" cy="2794000"/>
          </a:xfrm>
          <a:prstGeom prst="rect">
            <a:avLst/>
          </a:prstGeom>
          <a:noFill/>
          <a:ln>
            <a:noFill/>
          </a:ln>
        </p:spPr>
      </p:pic>
      <p:pic>
        <p:nvPicPr>
          <p:cNvPr descr=" " id="152" name="Google Shape;152;p1"/>
          <p:cNvPicPr preferRelativeResize="0"/>
          <p:nvPr/>
        </p:nvPicPr>
        <p:blipFill rotWithShape="1">
          <a:blip r:embed="rId88">
            <a:alphaModFix/>
          </a:blip>
          <a:srcRect b="0" l="0" r="0" t="0"/>
          <a:stretch/>
        </p:blipFill>
        <p:spPr>
          <a:xfrm>
            <a:off x="21198950" y="1231900"/>
            <a:ext cx="1981448" cy="1955800"/>
          </a:xfrm>
          <a:prstGeom prst="rect">
            <a:avLst/>
          </a:prstGeom>
          <a:noFill/>
          <a:ln>
            <a:noFill/>
          </a:ln>
        </p:spPr>
      </p:pic>
      <p:pic>
        <p:nvPicPr>
          <p:cNvPr descr=" " id="153" name="Google Shape;153;p1"/>
          <p:cNvPicPr preferRelativeResize="0"/>
          <p:nvPr/>
        </p:nvPicPr>
        <p:blipFill rotWithShape="1">
          <a:blip r:embed="rId88">
            <a:alphaModFix/>
          </a:blip>
          <a:srcRect b="0" l="0" r="0" t="0"/>
          <a:stretch/>
        </p:blipFill>
        <p:spPr>
          <a:xfrm>
            <a:off x="21198950" y="1231900"/>
            <a:ext cx="1981448" cy="1955800"/>
          </a:xfrm>
          <a:prstGeom prst="rect">
            <a:avLst/>
          </a:prstGeom>
          <a:noFill/>
          <a:ln>
            <a:noFill/>
          </a:ln>
        </p:spPr>
      </p:pic>
      <p:pic>
        <p:nvPicPr>
          <p:cNvPr descr=" " id="154" name="Google Shape;154;p1"/>
          <p:cNvPicPr preferRelativeResize="0"/>
          <p:nvPr/>
        </p:nvPicPr>
        <p:blipFill rotWithShape="1">
          <a:blip r:embed="rId88">
            <a:alphaModFix/>
          </a:blip>
          <a:srcRect b="0" l="0" r="0" t="0"/>
          <a:stretch/>
        </p:blipFill>
        <p:spPr>
          <a:xfrm>
            <a:off x="20106613" y="139700"/>
            <a:ext cx="1981448" cy="1955800"/>
          </a:xfrm>
          <a:prstGeom prst="rect">
            <a:avLst/>
          </a:prstGeom>
          <a:noFill/>
          <a:ln>
            <a:noFill/>
          </a:ln>
        </p:spPr>
      </p:pic>
      <p:pic>
        <p:nvPicPr>
          <p:cNvPr descr=" " id="155" name="Google Shape;155;p1"/>
          <p:cNvPicPr preferRelativeResize="0"/>
          <p:nvPr/>
        </p:nvPicPr>
        <p:blipFill rotWithShape="1">
          <a:blip r:embed="rId88">
            <a:alphaModFix/>
          </a:blip>
          <a:srcRect b="0" l="0" r="0" t="0"/>
          <a:stretch/>
        </p:blipFill>
        <p:spPr>
          <a:xfrm>
            <a:off x="20106613" y="139700"/>
            <a:ext cx="1981448" cy="1955800"/>
          </a:xfrm>
          <a:prstGeom prst="rect">
            <a:avLst/>
          </a:prstGeom>
          <a:noFill/>
          <a:ln>
            <a:noFill/>
          </a:ln>
        </p:spPr>
      </p:pic>
      <p:pic>
        <p:nvPicPr>
          <p:cNvPr descr=" " id="156" name="Google Shape;156;p1"/>
          <p:cNvPicPr preferRelativeResize="0"/>
          <p:nvPr/>
        </p:nvPicPr>
        <p:blipFill rotWithShape="1">
          <a:blip r:embed="rId88">
            <a:alphaModFix/>
          </a:blip>
          <a:srcRect b="0" l="0" r="0" t="0"/>
          <a:stretch/>
        </p:blipFill>
        <p:spPr>
          <a:xfrm>
            <a:off x="19014276" y="1231900"/>
            <a:ext cx="1981448" cy="1955800"/>
          </a:xfrm>
          <a:prstGeom prst="rect">
            <a:avLst/>
          </a:prstGeom>
          <a:noFill/>
          <a:ln>
            <a:noFill/>
          </a:ln>
        </p:spPr>
      </p:pic>
      <p:pic>
        <p:nvPicPr>
          <p:cNvPr descr=" " id="157" name="Google Shape;157;p1"/>
          <p:cNvPicPr preferRelativeResize="0"/>
          <p:nvPr/>
        </p:nvPicPr>
        <p:blipFill rotWithShape="1">
          <a:blip r:embed="rId88">
            <a:alphaModFix/>
          </a:blip>
          <a:srcRect b="0" l="0" r="0" t="0"/>
          <a:stretch/>
        </p:blipFill>
        <p:spPr>
          <a:xfrm>
            <a:off x="19014276" y="1231900"/>
            <a:ext cx="1981448" cy="1955800"/>
          </a:xfrm>
          <a:prstGeom prst="rect">
            <a:avLst/>
          </a:prstGeom>
          <a:noFill/>
          <a:ln>
            <a:noFill/>
          </a:ln>
        </p:spPr>
      </p:pic>
      <p:pic>
        <p:nvPicPr>
          <p:cNvPr descr=" " id="158" name="Google Shape;158;p1"/>
          <p:cNvPicPr preferRelativeResize="0"/>
          <p:nvPr/>
        </p:nvPicPr>
        <p:blipFill rotWithShape="1">
          <a:blip r:embed="rId88">
            <a:alphaModFix/>
          </a:blip>
          <a:srcRect b="0" l="0" r="0" t="0"/>
          <a:stretch/>
        </p:blipFill>
        <p:spPr>
          <a:xfrm>
            <a:off x="20106613" y="2298700"/>
            <a:ext cx="1981448" cy="1955800"/>
          </a:xfrm>
          <a:prstGeom prst="rect">
            <a:avLst/>
          </a:prstGeom>
          <a:noFill/>
          <a:ln>
            <a:noFill/>
          </a:ln>
        </p:spPr>
      </p:pic>
      <p:pic>
        <p:nvPicPr>
          <p:cNvPr descr=" " id="159" name="Google Shape;159;p1"/>
          <p:cNvPicPr preferRelativeResize="0"/>
          <p:nvPr/>
        </p:nvPicPr>
        <p:blipFill rotWithShape="1">
          <a:blip r:embed="rId88">
            <a:alphaModFix/>
          </a:blip>
          <a:srcRect b="0" l="0" r="0" t="0"/>
          <a:stretch/>
        </p:blipFill>
        <p:spPr>
          <a:xfrm>
            <a:off x="20106613" y="2298700"/>
            <a:ext cx="1981448" cy="1955800"/>
          </a:xfrm>
          <a:prstGeom prst="rect">
            <a:avLst/>
          </a:prstGeom>
          <a:noFill/>
          <a:ln>
            <a:noFill/>
          </a:ln>
        </p:spPr>
      </p:pic>
      <p:pic>
        <p:nvPicPr>
          <p:cNvPr descr=" " id="160" name="Google Shape;160;p1"/>
          <p:cNvPicPr preferRelativeResize="0"/>
          <p:nvPr/>
        </p:nvPicPr>
        <p:blipFill rotWithShape="1">
          <a:blip r:embed="rId89">
            <a:alphaModFix/>
          </a:blip>
          <a:srcRect b="0" l="0" r="0" t="0"/>
          <a:stretch/>
        </p:blipFill>
        <p:spPr>
          <a:xfrm>
            <a:off x="19842990" y="1897261"/>
            <a:ext cx="628189" cy="780734"/>
          </a:xfrm>
          <a:prstGeom prst="rect">
            <a:avLst/>
          </a:prstGeom>
          <a:noFill/>
          <a:ln>
            <a:noFill/>
          </a:ln>
        </p:spPr>
      </p:pic>
      <p:pic>
        <p:nvPicPr>
          <p:cNvPr descr=" " id="161" name="Google Shape;161;p1"/>
          <p:cNvPicPr preferRelativeResize="0"/>
          <p:nvPr/>
        </p:nvPicPr>
        <p:blipFill rotWithShape="1">
          <a:blip r:embed="rId90">
            <a:alphaModFix/>
          </a:blip>
          <a:srcRect b="0" l="0" r="0" t="0"/>
          <a:stretch/>
        </p:blipFill>
        <p:spPr>
          <a:xfrm>
            <a:off x="19842978" y="1897261"/>
            <a:ext cx="628195" cy="780741"/>
          </a:xfrm>
          <a:prstGeom prst="rect">
            <a:avLst/>
          </a:prstGeom>
          <a:noFill/>
          <a:ln>
            <a:noFill/>
          </a:ln>
        </p:spPr>
      </p:pic>
      <p:pic>
        <p:nvPicPr>
          <p:cNvPr descr=" " id="162" name="Google Shape;162;p1"/>
          <p:cNvPicPr preferRelativeResize="0"/>
          <p:nvPr/>
        </p:nvPicPr>
        <p:blipFill rotWithShape="1">
          <a:blip r:embed="rId91">
            <a:alphaModFix/>
          </a:blip>
          <a:srcRect b="0" l="0" r="0" t="0"/>
          <a:stretch/>
        </p:blipFill>
        <p:spPr>
          <a:xfrm>
            <a:off x="19539975" y="1741663"/>
            <a:ext cx="626093" cy="739521"/>
          </a:xfrm>
          <a:prstGeom prst="rect">
            <a:avLst/>
          </a:prstGeom>
          <a:noFill/>
          <a:ln>
            <a:noFill/>
          </a:ln>
        </p:spPr>
      </p:pic>
      <p:pic>
        <p:nvPicPr>
          <p:cNvPr descr=" " id="163" name="Google Shape;163;p1"/>
          <p:cNvPicPr preferRelativeResize="0"/>
          <p:nvPr/>
        </p:nvPicPr>
        <p:blipFill rotWithShape="1">
          <a:blip r:embed="rId92">
            <a:alphaModFix/>
          </a:blip>
          <a:srcRect b="0" l="0" r="0" t="0"/>
          <a:stretch/>
        </p:blipFill>
        <p:spPr>
          <a:xfrm>
            <a:off x="19539969" y="1741663"/>
            <a:ext cx="626096" cy="739521"/>
          </a:xfrm>
          <a:prstGeom prst="rect">
            <a:avLst/>
          </a:prstGeom>
          <a:noFill/>
          <a:ln>
            <a:noFill/>
          </a:ln>
        </p:spPr>
      </p:pic>
      <p:pic>
        <p:nvPicPr>
          <p:cNvPr descr=" " id="164" name="Google Shape;164;p1"/>
          <p:cNvPicPr preferRelativeResize="0"/>
          <p:nvPr/>
        </p:nvPicPr>
        <p:blipFill rotWithShape="1">
          <a:blip r:embed="rId93">
            <a:alphaModFix/>
          </a:blip>
          <a:srcRect b="0" l="0" r="0" t="0"/>
          <a:stretch/>
        </p:blipFill>
        <p:spPr>
          <a:xfrm>
            <a:off x="20830603" y="2794000"/>
            <a:ext cx="228548" cy="965200"/>
          </a:xfrm>
          <a:prstGeom prst="rect">
            <a:avLst/>
          </a:prstGeom>
          <a:noFill/>
          <a:ln>
            <a:noFill/>
          </a:ln>
        </p:spPr>
      </p:pic>
      <p:pic>
        <p:nvPicPr>
          <p:cNvPr descr=" " id="165" name="Google Shape;165;p1"/>
          <p:cNvPicPr preferRelativeResize="0"/>
          <p:nvPr/>
        </p:nvPicPr>
        <p:blipFill rotWithShape="1">
          <a:blip r:embed="rId94">
            <a:alphaModFix/>
          </a:blip>
          <a:srcRect b="0" l="0" r="0" t="0"/>
          <a:stretch/>
        </p:blipFill>
        <p:spPr>
          <a:xfrm>
            <a:off x="20830603" y="2794000"/>
            <a:ext cx="228554" cy="965200"/>
          </a:xfrm>
          <a:prstGeom prst="rect">
            <a:avLst/>
          </a:prstGeom>
          <a:noFill/>
          <a:ln>
            <a:noFill/>
          </a:ln>
        </p:spPr>
      </p:pic>
      <p:pic>
        <p:nvPicPr>
          <p:cNvPr descr=" " id="166" name="Google Shape;166;p1"/>
          <p:cNvPicPr preferRelativeResize="0"/>
          <p:nvPr/>
        </p:nvPicPr>
        <p:blipFill rotWithShape="1">
          <a:blip r:embed="rId95">
            <a:alphaModFix/>
          </a:blip>
          <a:srcRect b="0" l="0" r="0" t="0"/>
          <a:stretch/>
        </p:blipFill>
        <p:spPr>
          <a:xfrm>
            <a:off x="21136595" y="2794000"/>
            <a:ext cx="252878" cy="965200"/>
          </a:xfrm>
          <a:prstGeom prst="rect">
            <a:avLst/>
          </a:prstGeom>
          <a:noFill/>
          <a:ln>
            <a:noFill/>
          </a:ln>
        </p:spPr>
      </p:pic>
      <p:pic>
        <p:nvPicPr>
          <p:cNvPr descr=" " id="167" name="Google Shape;167;p1"/>
          <p:cNvPicPr preferRelativeResize="0"/>
          <p:nvPr/>
        </p:nvPicPr>
        <p:blipFill rotWithShape="1">
          <a:blip r:embed="rId96">
            <a:alphaModFix/>
          </a:blip>
          <a:srcRect b="0" l="0" r="0" t="0"/>
          <a:stretch/>
        </p:blipFill>
        <p:spPr>
          <a:xfrm>
            <a:off x="21136592" y="2794000"/>
            <a:ext cx="252881" cy="965200"/>
          </a:xfrm>
          <a:prstGeom prst="rect">
            <a:avLst/>
          </a:prstGeom>
          <a:noFill/>
          <a:ln>
            <a:noFill/>
          </a:ln>
        </p:spPr>
      </p:pic>
      <p:pic>
        <p:nvPicPr>
          <p:cNvPr descr=" " id="168" name="Google Shape;168;p1"/>
          <p:cNvPicPr preferRelativeResize="0"/>
          <p:nvPr/>
        </p:nvPicPr>
        <p:blipFill rotWithShape="1">
          <a:blip r:embed="rId97">
            <a:alphaModFix/>
          </a:blip>
          <a:srcRect b="0" l="0" r="0" t="0"/>
          <a:stretch/>
        </p:blipFill>
        <p:spPr>
          <a:xfrm>
            <a:off x="20896428" y="914484"/>
            <a:ext cx="211173" cy="203116"/>
          </a:xfrm>
          <a:prstGeom prst="rect">
            <a:avLst/>
          </a:prstGeom>
          <a:noFill/>
          <a:ln>
            <a:noFill/>
          </a:ln>
        </p:spPr>
      </p:pic>
      <p:pic>
        <p:nvPicPr>
          <p:cNvPr descr=" " id="169" name="Google Shape;169;p1"/>
          <p:cNvPicPr preferRelativeResize="0"/>
          <p:nvPr/>
        </p:nvPicPr>
        <p:blipFill rotWithShape="1">
          <a:blip r:embed="rId98">
            <a:alphaModFix/>
          </a:blip>
          <a:srcRect b="0" l="0" r="0" t="0"/>
          <a:stretch/>
        </p:blipFill>
        <p:spPr>
          <a:xfrm>
            <a:off x="20896431" y="914484"/>
            <a:ext cx="211179" cy="203116"/>
          </a:xfrm>
          <a:prstGeom prst="rect">
            <a:avLst/>
          </a:prstGeom>
          <a:noFill/>
          <a:ln>
            <a:noFill/>
          </a:ln>
        </p:spPr>
      </p:pic>
      <p:pic>
        <p:nvPicPr>
          <p:cNvPr descr=" " id="170" name="Google Shape;170;p1"/>
          <p:cNvPicPr preferRelativeResize="0"/>
          <p:nvPr/>
        </p:nvPicPr>
        <p:blipFill rotWithShape="1">
          <a:blip r:embed="rId99">
            <a:alphaModFix/>
          </a:blip>
          <a:srcRect b="0" l="0" r="0" t="0"/>
          <a:stretch/>
        </p:blipFill>
        <p:spPr>
          <a:xfrm>
            <a:off x="20633310" y="635087"/>
            <a:ext cx="928093" cy="965114"/>
          </a:xfrm>
          <a:prstGeom prst="rect">
            <a:avLst/>
          </a:prstGeom>
          <a:noFill/>
          <a:ln>
            <a:noFill/>
          </a:ln>
        </p:spPr>
      </p:pic>
      <p:pic>
        <p:nvPicPr>
          <p:cNvPr descr=" " id="171" name="Google Shape;171;p1"/>
          <p:cNvPicPr preferRelativeResize="0"/>
          <p:nvPr/>
        </p:nvPicPr>
        <p:blipFill rotWithShape="1">
          <a:blip r:embed="rId100">
            <a:alphaModFix/>
          </a:blip>
          <a:srcRect b="0" l="0" r="0" t="0"/>
          <a:stretch/>
        </p:blipFill>
        <p:spPr>
          <a:xfrm>
            <a:off x="20633313" y="635087"/>
            <a:ext cx="928090" cy="965114"/>
          </a:xfrm>
          <a:prstGeom prst="rect">
            <a:avLst/>
          </a:prstGeom>
          <a:noFill/>
          <a:ln>
            <a:noFill/>
          </a:ln>
        </p:spPr>
      </p:pic>
      <p:pic>
        <p:nvPicPr>
          <p:cNvPr descr=" " id="172" name="Google Shape;172;p1"/>
          <p:cNvPicPr preferRelativeResize="0"/>
          <p:nvPr/>
        </p:nvPicPr>
        <p:blipFill rotWithShape="1">
          <a:blip r:embed="rId101">
            <a:alphaModFix/>
          </a:blip>
          <a:srcRect b="0" l="0" r="0" t="0"/>
          <a:stretch/>
        </p:blipFill>
        <p:spPr>
          <a:xfrm>
            <a:off x="21036617" y="990684"/>
            <a:ext cx="327022" cy="380832"/>
          </a:xfrm>
          <a:prstGeom prst="rect">
            <a:avLst/>
          </a:prstGeom>
          <a:noFill/>
          <a:ln>
            <a:noFill/>
          </a:ln>
        </p:spPr>
      </p:pic>
      <p:pic>
        <p:nvPicPr>
          <p:cNvPr descr=" " id="173" name="Google Shape;173;p1"/>
          <p:cNvPicPr preferRelativeResize="0"/>
          <p:nvPr/>
        </p:nvPicPr>
        <p:blipFill rotWithShape="1">
          <a:blip r:embed="rId102">
            <a:alphaModFix/>
          </a:blip>
          <a:srcRect b="0" l="0" r="0" t="0"/>
          <a:stretch/>
        </p:blipFill>
        <p:spPr>
          <a:xfrm>
            <a:off x="21036620" y="990684"/>
            <a:ext cx="327016" cy="380832"/>
          </a:xfrm>
          <a:prstGeom prst="rect">
            <a:avLst/>
          </a:prstGeom>
          <a:noFill/>
          <a:ln>
            <a:noFill/>
          </a:ln>
        </p:spPr>
      </p:pic>
      <p:sp>
        <p:nvSpPr>
          <p:cNvPr id="174" name="Google Shape;174;p1"/>
          <p:cNvSpPr/>
          <p:nvPr/>
        </p:nvSpPr>
        <p:spPr>
          <a:xfrm>
            <a:off x="5575997" y="5067300"/>
            <a:ext cx="13616102" cy="356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p1"/>
          <p:cNvSpPr/>
          <p:nvPr/>
        </p:nvSpPr>
        <p:spPr>
          <a:xfrm>
            <a:off x="5142206" y="3695695"/>
            <a:ext cx="13887069" cy="270933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Poppins"/>
              <a:buNone/>
            </a:pPr>
            <a:r>
              <a:rPr b="1" i="0" lang="en-US" sz="6400" u="none" cap="none" strike="noStrike">
                <a:solidFill>
                  <a:srgbClr val="FFFFFF"/>
                </a:solidFill>
                <a:latin typeface="Poppins"/>
                <a:ea typeface="Poppins"/>
                <a:cs typeface="Poppins"/>
                <a:sym typeface="Poppins"/>
              </a:rPr>
              <a:t>Biomarkers of Aging to Assess Interventions to Extend Human Healthspan and Resilience</a:t>
            </a:r>
            <a:endParaRPr b="0" i="0" sz="6400" u="none" cap="none" strike="noStrike">
              <a:solidFill>
                <a:schemeClr val="dk1"/>
              </a:solidFill>
              <a:latin typeface="Calibri"/>
              <a:ea typeface="Calibri"/>
              <a:cs typeface="Calibri"/>
              <a:sym typeface="Calibri"/>
            </a:endParaRPr>
          </a:p>
        </p:txBody>
      </p:sp>
      <p:sp>
        <p:nvSpPr>
          <p:cNvPr id="176" name="Google Shape;176;p1"/>
          <p:cNvSpPr/>
          <p:nvPr/>
        </p:nvSpPr>
        <p:spPr>
          <a:xfrm>
            <a:off x="5868133" y="7874000"/>
            <a:ext cx="13201183" cy="93133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000"/>
              <a:buFont typeface="Poppins SemiBold"/>
              <a:buNone/>
            </a:pPr>
            <a:r>
              <a:rPr b="0" i="0" lang="en-US" sz="4000" u="none" cap="none" strike="noStrike">
                <a:solidFill>
                  <a:srgbClr val="FFFFFF"/>
                </a:solidFill>
                <a:latin typeface="Poppins SemiBold"/>
                <a:ea typeface="Poppins SemiBold"/>
                <a:cs typeface="Poppins SemiBold"/>
                <a:sym typeface="Poppins SemiBold"/>
              </a:rPr>
              <a:t>An Open International Collaboration Methodology ​</a:t>
            </a:r>
            <a:endParaRPr b="0" i="0" sz="4000" u="none" cap="none" strike="noStrike">
              <a:solidFill>
                <a:schemeClr val="dk1"/>
              </a:solidFill>
              <a:latin typeface="Calibri"/>
              <a:ea typeface="Calibri"/>
              <a:cs typeface="Calibri"/>
              <a:sym typeface="Calibri"/>
            </a:endParaRPr>
          </a:p>
        </p:txBody>
      </p:sp>
      <p:sp>
        <p:nvSpPr>
          <p:cNvPr id="177" name="Google Shape;177;p1"/>
          <p:cNvSpPr txBox="1"/>
          <p:nvPr/>
        </p:nvSpPr>
        <p:spPr>
          <a:xfrm>
            <a:off x="15842974" y="11417300"/>
            <a:ext cx="714689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0" y="-169257"/>
            <a:ext cx="24387175" cy="338514"/>
          </a:xfrm>
          <a:prstGeom prst="rect">
            <a:avLst/>
          </a:prstGeom>
          <a:solidFill>
            <a:srgbClr val="FFFFFF"/>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D14500"/>
              </a:buClr>
              <a:buSzPts val="1200"/>
              <a:buFont typeface="Arial"/>
              <a:buNone/>
            </a:pPr>
            <a:r>
              <a:rPr b="0" i="0" lang="en-US" sz="1600" u="none" cap="none" strike="noStrike">
                <a:solidFill>
                  <a:srgbClr val="D14500"/>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sp>
        <p:nvSpPr>
          <p:cNvPr id="179" name="Google Shape;179;p1">
            <a:hlinkClick r:id="rId103"/>
          </p:cNvPr>
          <p:cNvSpPr/>
          <p:nvPr/>
        </p:nvSpPr>
        <p:spPr>
          <a:xfrm>
            <a:off x="10009188" y="-122238"/>
            <a:ext cx="254000" cy="2540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0" name="Google Shape;180;p1"/>
          <p:cNvSpPr/>
          <p:nvPr/>
        </p:nvSpPr>
        <p:spPr>
          <a:xfrm>
            <a:off x="10358438" y="-122238"/>
            <a:ext cx="254000" cy="25400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1" name="Google Shape;181;p1">
            <a:hlinkClick r:id="rId104"/>
          </p:cNvPr>
          <p:cNvSpPr/>
          <p:nvPr/>
        </p:nvSpPr>
        <p:spPr>
          <a:xfrm>
            <a:off x="10161588" y="30162"/>
            <a:ext cx="254000" cy="18254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2" name="Google Shape;182;p1"/>
          <p:cNvSpPr/>
          <p:nvPr/>
        </p:nvSpPr>
        <p:spPr>
          <a:xfrm>
            <a:off x="10510838" y="30162"/>
            <a:ext cx="254000" cy="18254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7" name="Shape 757"/>
        <p:cNvGrpSpPr/>
        <p:nvPr/>
      </p:nvGrpSpPr>
      <p:grpSpPr>
        <a:xfrm>
          <a:off x="0" y="0"/>
          <a:ext cx="0" cy="0"/>
          <a:chOff x="0" y="0"/>
          <a:chExt cx="0" cy="0"/>
        </a:xfrm>
      </p:grpSpPr>
      <p:pic>
        <p:nvPicPr>
          <p:cNvPr descr=" " id="758" name="Google Shape;758;p10"/>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759" name="Google Shape;759;p10"/>
          <p:cNvPicPr preferRelativeResize="0"/>
          <p:nvPr/>
        </p:nvPicPr>
        <p:blipFill rotWithShape="1">
          <a:blip r:embed="rId4">
            <a:alphaModFix/>
          </a:blip>
          <a:srcRect b="0" l="0" r="0" t="0"/>
          <a:stretch/>
        </p:blipFill>
        <p:spPr>
          <a:xfrm>
            <a:off x="0" y="8712200"/>
            <a:ext cx="7087486" cy="5003800"/>
          </a:xfrm>
          <a:prstGeom prst="rect">
            <a:avLst/>
          </a:prstGeom>
          <a:noFill/>
          <a:ln>
            <a:noFill/>
          </a:ln>
        </p:spPr>
      </p:pic>
      <p:pic>
        <p:nvPicPr>
          <p:cNvPr descr=" " id="760" name="Google Shape;760;p10"/>
          <p:cNvPicPr preferRelativeResize="0"/>
          <p:nvPr/>
        </p:nvPicPr>
        <p:blipFill rotWithShape="1">
          <a:blip r:embed="rId5">
            <a:alphaModFix/>
          </a:blip>
          <a:srcRect b="0" l="0" r="0" t="0"/>
          <a:stretch/>
        </p:blipFill>
        <p:spPr>
          <a:xfrm>
            <a:off x="0" y="8839200"/>
            <a:ext cx="6935067" cy="4876800"/>
          </a:xfrm>
          <a:prstGeom prst="rect">
            <a:avLst/>
          </a:prstGeom>
          <a:noFill/>
          <a:ln>
            <a:noFill/>
          </a:ln>
        </p:spPr>
      </p:pic>
      <p:pic>
        <p:nvPicPr>
          <p:cNvPr descr=" " id="761" name="Google Shape;761;p10"/>
          <p:cNvPicPr preferRelativeResize="0"/>
          <p:nvPr/>
        </p:nvPicPr>
        <p:blipFill rotWithShape="1">
          <a:blip r:embed="rId6">
            <a:alphaModFix/>
          </a:blip>
          <a:srcRect b="0" l="0" r="0" t="0"/>
          <a:stretch/>
        </p:blipFill>
        <p:spPr>
          <a:xfrm>
            <a:off x="0" y="8712200"/>
            <a:ext cx="9602400" cy="5003800"/>
          </a:xfrm>
          <a:prstGeom prst="rect">
            <a:avLst/>
          </a:prstGeom>
          <a:noFill/>
          <a:ln>
            <a:noFill/>
          </a:ln>
        </p:spPr>
      </p:pic>
      <p:pic>
        <p:nvPicPr>
          <p:cNvPr descr=" " id="762" name="Google Shape;762;p10"/>
          <p:cNvPicPr preferRelativeResize="0"/>
          <p:nvPr/>
        </p:nvPicPr>
        <p:blipFill rotWithShape="1">
          <a:blip r:embed="rId7">
            <a:alphaModFix/>
          </a:blip>
          <a:srcRect b="0" l="0" r="0" t="0"/>
          <a:stretch/>
        </p:blipFill>
        <p:spPr>
          <a:xfrm>
            <a:off x="0" y="8839200"/>
            <a:ext cx="9500787" cy="4876800"/>
          </a:xfrm>
          <a:prstGeom prst="rect">
            <a:avLst/>
          </a:prstGeom>
          <a:noFill/>
          <a:ln>
            <a:noFill/>
          </a:ln>
        </p:spPr>
      </p:pic>
      <p:pic>
        <p:nvPicPr>
          <p:cNvPr descr=" " id="763" name="Google Shape;763;p10"/>
          <p:cNvPicPr preferRelativeResize="0"/>
          <p:nvPr/>
        </p:nvPicPr>
        <p:blipFill rotWithShape="1">
          <a:blip r:embed="rId8">
            <a:alphaModFix/>
          </a:blip>
          <a:srcRect b="0" l="0" r="0" t="0"/>
          <a:stretch/>
        </p:blipFill>
        <p:spPr>
          <a:xfrm>
            <a:off x="0" y="10718800"/>
            <a:ext cx="965321" cy="2997200"/>
          </a:xfrm>
          <a:prstGeom prst="rect">
            <a:avLst/>
          </a:prstGeom>
          <a:noFill/>
          <a:ln>
            <a:noFill/>
          </a:ln>
        </p:spPr>
      </p:pic>
      <p:pic>
        <p:nvPicPr>
          <p:cNvPr descr=" " id="764" name="Google Shape;764;p10"/>
          <p:cNvPicPr preferRelativeResize="0"/>
          <p:nvPr/>
        </p:nvPicPr>
        <p:blipFill rotWithShape="1">
          <a:blip r:embed="rId9">
            <a:alphaModFix/>
          </a:blip>
          <a:srcRect b="0" l="0" r="0" t="0"/>
          <a:stretch/>
        </p:blipFill>
        <p:spPr>
          <a:xfrm>
            <a:off x="0" y="10845800"/>
            <a:ext cx="838305" cy="2870200"/>
          </a:xfrm>
          <a:prstGeom prst="rect">
            <a:avLst/>
          </a:prstGeom>
          <a:noFill/>
          <a:ln>
            <a:noFill/>
          </a:ln>
        </p:spPr>
      </p:pic>
      <p:pic>
        <p:nvPicPr>
          <p:cNvPr descr=" " id="765" name="Google Shape;765;p10"/>
          <p:cNvPicPr preferRelativeResize="0"/>
          <p:nvPr/>
        </p:nvPicPr>
        <p:blipFill rotWithShape="1">
          <a:blip r:embed="rId10">
            <a:alphaModFix/>
          </a:blip>
          <a:srcRect b="0" l="0" r="0" t="0"/>
          <a:stretch/>
        </p:blipFill>
        <p:spPr>
          <a:xfrm>
            <a:off x="0" y="5816600"/>
            <a:ext cx="2616527" cy="7035800"/>
          </a:xfrm>
          <a:prstGeom prst="rect">
            <a:avLst/>
          </a:prstGeom>
          <a:noFill/>
          <a:ln>
            <a:noFill/>
          </a:ln>
        </p:spPr>
      </p:pic>
      <p:pic>
        <p:nvPicPr>
          <p:cNvPr descr=" " id="766" name="Google Shape;766;p10"/>
          <p:cNvPicPr preferRelativeResize="0"/>
          <p:nvPr/>
        </p:nvPicPr>
        <p:blipFill rotWithShape="1">
          <a:blip r:embed="rId11">
            <a:alphaModFix/>
          </a:blip>
          <a:srcRect b="0" l="0" r="0" t="0"/>
          <a:stretch/>
        </p:blipFill>
        <p:spPr>
          <a:xfrm>
            <a:off x="0" y="5943600"/>
            <a:ext cx="2438705" cy="6807200"/>
          </a:xfrm>
          <a:prstGeom prst="rect">
            <a:avLst/>
          </a:prstGeom>
          <a:noFill/>
          <a:ln>
            <a:noFill/>
          </a:ln>
        </p:spPr>
      </p:pic>
      <p:pic>
        <p:nvPicPr>
          <p:cNvPr descr=" " id="767" name="Google Shape;767;p10"/>
          <p:cNvPicPr preferRelativeResize="0"/>
          <p:nvPr/>
        </p:nvPicPr>
        <p:blipFill rotWithShape="1">
          <a:blip r:embed="rId12">
            <a:alphaModFix/>
          </a:blip>
          <a:srcRect b="0" l="0" r="0" t="0"/>
          <a:stretch/>
        </p:blipFill>
        <p:spPr>
          <a:xfrm>
            <a:off x="5167720" y="13011410"/>
            <a:ext cx="2147896" cy="651371"/>
          </a:xfrm>
          <a:prstGeom prst="rect">
            <a:avLst/>
          </a:prstGeom>
          <a:noFill/>
          <a:ln>
            <a:noFill/>
          </a:ln>
        </p:spPr>
      </p:pic>
      <p:pic>
        <p:nvPicPr>
          <p:cNvPr descr=" " id="768" name="Google Shape;768;p10"/>
          <p:cNvPicPr preferRelativeResize="0"/>
          <p:nvPr/>
        </p:nvPicPr>
        <p:blipFill rotWithShape="1">
          <a:blip r:embed="rId13">
            <a:alphaModFix/>
          </a:blip>
          <a:srcRect b="0" l="0" r="0" t="0"/>
          <a:stretch/>
        </p:blipFill>
        <p:spPr>
          <a:xfrm>
            <a:off x="5167744" y="12960610"/>
            <a:ext cx="2147896" cy="651371"/>
          </a:xfrm>
          <a:prstGeom prst="rect">
            <a:avLst/>
          </a:prstGeom>
          <a:noFill/>
          <a:ln>
            <a:noFill/>
          </a:ln>
        </p:spPr>
      </p:pic>
      <p:pic>
        <p:nvPicPr>
          <p:cNvPr descr=" " id="769" name="Google Shape;769;p10"/>
          <p:cNvPicPr preferRelativeResize="0"/>
          <p:nvPr/>
        </p:nvPicPr>
        <p:blipFill rotWithShape="1">
          <a:blip r:embed="rId14">
            <a:alphaModFix/>
          </a:blip>
          <a:srcRect b="0" l="0" r="0" t="0"/>
          <a:stretch/>
        </p:blipFill>
        <p:spPr>
          <a:xfrm>
            <a:off x="406451" y="10083800"/>
            <a:ext cx="101613" cy="101600"/>
          </a:xfrm>
          <a:prstGeom prst="rect">
            <a:avLst/>
          </a:prstGeom>
          <a:noFill/>
          <a:ln>
            <a:noFill/>
          </a:ln>
        </p:spPr>
      </p:pic>
      <p:pic>
        <p:nvPicPr>
          <p:cNvPr descr=" " id="770" name="Google Shape;770;p10"/>
          <p:cNvPicPr preferRelativeResize="0"/>
          <p:nvPr/>
        </p:nvPicPr>
        <p:blipFill rotWithShape="1">
          <a:blip r:embed="rId15">
            <a:alphaModFix/>
          </a:blip>
          <a:srcRect b="0" l="0" r="0" t="0"/>
          <a:stretch/>
        </p:blipFill>
        <p:spPr>
          <a:xfrm>
            <a:off x="406451" y="10083800"/>
            <a:ext cx="101613" cy="101600"/>
          </a:xfrm>
          <a:prstGeom prst="rect">
            <a:avLst/>
          </a:prstGeom>
          <a:noFill/>
          <a:ln>
            <a:noFill/>
          </a:ln>
        </p:spPr>
      </p:pic>
      <p:pic>
        <p:nvPicPr>
          <p:cNvPr descr=" " id="771" name="Google Shape;771;p10"/>
          <p:cNvPicPr preferRelativeResize="0"/>
          <p:nvPr/>
        </p:nvPicPr>
        <p:blipFill rotWithShape="1">
          <a:blip r:embed="rId16">
            <a:alphaModFix/>
          </a:blip>
          <a:srcRect b="0" l="0" r="0" t="0"/>
          <a:stretch/>
        </p:blipFill>
        <p:spPr>
          <a:xfrm>
            <a:off x="1702013" y="12217400"/>
            <a:ext cx="127016" cy="127000"/>
          </a:xfrm>
          <a:prstGeom prst="rect">
            <a:avLst/>
          </a:prstGeom>
          <a:noFill/>
          <a:ln>
            <a:noFill/>
          </a:ln>
        </p:spPr>
      </p:pic>
      <p:pic>
        <p:nvPicPr>
          <p:cNvPr descr=" " id="772" name="Google Shape;772;p10"/>
          <p:cNvPicPr preferRelativeResize="0"/>
          <p:nvPr/>
        </p:nvPicPr>
        <p:blipFill rotWithShape="1">
          <a:blip r:embed="rId17">
            <a:alphaModFix/>
          </a:blip>
          <a:srcRect b="0" l="0" r="0" t="0"/>
          <a:stretch/>
        </p:blipFill>
        <p:spPr>
          <a:xfrm>
            <a:off x="1702013" y="12217400"/>
            <a:ext cx="127016" cy="127000"/>
          </a:xfrm>
          <a:prstGeom prst="rect">
            <a:avLst/>
          </a:prstGeom>
          <a:noFill/>
          <a:ln>
            <a:noFill/>
          </a:ln>
        </p:spPr>
      </p:pic>
      <p:pic>
        <p:nvPicPr>
          <p:cNvPr descr=" " id="773" name="Google Shape;773;p10"/>
          <p:cNvPicPr preferRelativeResize="0"/>
          <p:nvPr/>
        </p:nvPicPr>
        <p:blipFill rotWithShape="1">
          <a:blip r:embed="rId16">
            <a:alphaModFix/>
          </a:blip>
          <a:srcRect b="0" l="0" r="0" t="0"/>
          <a:stretch/>
        </p:blipFill>
        <p:spPr>
          <a:xfrm>
            <a:off x="330241" y="12877800"/>
            <a:ext cx="127016" cy="127000"/>
          </a:xfrm>
          <a:prstGeom prst="rect">
            <a:avLst/>
          </a:prstGeom>
          <a:noFill/>
          <a:ln>
            <a:noFill/>
          </a:ln>
        </p:spPr>
      </p:pic>
      <p:pic>
        <p:nvPicPr>
          <p:cNvPr descr=" " id="774" name="Google Shape;774;p10"/>
          <p:cNvPicPr preferRelativeResize="0"/>
          <p:nvPr/>
        </p:nvPicPr>
        <p:blipFill rotWithShape="1">
          <a:blip r:embed="rId17">
            <a:alphaModFix/>
          </a:blip>
          <a:srcRect b="0" l="0" r="0" t="0"/>
          <a:stretch/>
        </p:blipFill>
        <p:spPr>
          <a:xfrm>
            <a:off x="330241" y="12877800"/>
            <a:ext cx="127016" cy="127000"/>
          </a:xfrm>
          <a:prstGeom prst="rect">
            <a:avLst/>
          </a:prstGeom>
          <a:noFill/>
          <a:ln>
            <a:noFill/>
          </a:ln>
        </p:spPr>
      </p:pic>
      <p:pic>
        <p:nvPicPr>
          <p:cNvPr descr=" " id="775" name="Google Shape;775;p10"/>
          <p:cNvPicPr preferRelativeResize="0"/>
          <p:nvPr/>
        </p:nvPicPr>
        <p:blipFill rotWithShape="1">
          <a:blip r:embed="rId14">
            <a:alphaModFix/>
          </a:blip>
          <a:srcRect b="0" l="0" r="0" t="0"/>
          <a:stretch/>
        </p:blipFill>
        <p:spPr>
          <a:xfrm>
            <a:off x="4140718" y="13182600"/>
            <a:ext cx="101613" cy="101600"/>
          </a:xfrm>
          <a:prstGeom prst="rect">
            <a:avLst/>
          </a:prstGeom>
          <a:noFill/>
          <a:ln>
            <a:noFill/>
          </a:ln>
        </p:spPr>
      </p:pic>
      <p:pic>
        <p:nvPicPr>
          <p:cNvPr descr=" " id="776" name="Google Shape;776;p10"/>
          <p:cNvPicPr preferRelativeResize="0"/>
          <p:nvPr/>
        </p:nvPicPr>
        <p:blipFill rotWithShape="1">
          <a:blip r:embed="rId18">
            <a:alphaModFix/>
          </a:blip>
          <a:srcRect b="0" l="0" r="0" t="0"/>
          <a:stretch/>
        </p:blipFill>
        <p:spPr>
          <a:xfrm>
            <a:off x="4140718" y="13182600"/>
            <a:ext cx="101613" cy="101600"/>
          </a:xfrm>
          <a:prstGeom prst="rect">
            <a:avLst/>
          </a:prstGeom>
          <a:noFill/>
          <a:ln>
            <a:noFill/>
          </a:ln>
        </p:spPr>
      </p:pic>
      <p:pic>
        <p:nvPicPr>
          <p:cNvPr descr=" " id="777" name="Google Shape;777;p10"/>
          <p:cNvPicPr preferRelativeResize="0"/>
          <p:nvPr/>
        </p:nvPicPr>
        <p:blipFill rotWithShape="1">
          <a:blip r:embed="rId14">
            <a:alphaModFix/>
          </a:blip>
          <a:srcRect b="0" l="0" r="0" t="0"/>
          <a:stretch/>
        </p:blipFill>
        <p:spPr>
          <a:xfrm>
            <a:off x="5944343" y="12623800"/>
            <a:ext cx="101613" cy="101600"/>
          </a:xfrm>
          <a:prstGeom prst="rect">
            <a:avLst/>
          </a:prstGeom>
          <a:noFill/>
          <a:ln>
            <a:noFill/>
          </a:ln>
        </p:spPr>
      </p:pic>
      <p:pic>
        <p:nvPicPr>
          <p:cNvPr descr=" " id="778" name="Google Shape;778;p10"/>
          <p:cNvPicPr preferRelativeResize="0"/>
          <p:nvPr/>
        </p:nvPicPr>
        <p:blipFill rotWithShape="1">
          <a:blip r:embed="rId18">
            <a:alphaModFix/>
          </a:blip>
          <a:srcRect b="0" l="0" r="0" t="0"/>
          <a:stretch/>
        </p:blipFill>
        <p:spPr>
          <a:xfrm>
            <a:off x="5944343" y="12623800"/>
            <a:ext cx="101613" cy="101600"/>
          </a:xfrm>
          <a:prstGeom prst="rect">
            <a:avLst/>
          </a:prstGeom>
          <a:noFill/>
          <a:ln>
            <a:noFill/>
          </a:ln>
        </p:spPr>
      </p:pic>
      <p:pic>
        <p:nvPicPr>
          <p:cNvPr descr=" " id="779" name="Google Shape;779;p10"/>
          <p:cNvPicPr preferRelativeResize="0"/>
          <p:nvPr/>
        </p:nvPicPr>
        <p:blipFill rotWithShape="1">
          <a:blip r:embed="rId16">
            <a:alphaModFix/>
          </a:blip>
          <a:srcRect b="0" l="0" r="0" t="0"/>
          <a:stretch/>
        </p:blipFill>
        <p:spPr>
          <a:xfrm>
            <a:off x="1930641" y="7924800"/>
            <a:ext cx="127016" cy="127000"/>
          </a:xfrm>
          <a:prstGeom prst="rect">
            <a:avLst/>
          </a:prstGeom>
          <a:noFill/>
          <a:ln>
            <a:noFill/>
          </a:ln>
        </p:spPr>
      </p:pic>
      <p:pic>
        <p:nvPicPr>
          <p:cNvPr descr=" " id="780" name="Google Shape;780;p10"/>
          <p:cNvPicPr preferRelativeResize="0"/>
          <p:nvPr/>
        </p:nvPicPr>
        <p:blipFill rotWithShape="1">
          <a:blip r:embed="rId17">
            <a:alphaModFix/>
          </a:blip>
          <a:srcRect b="0" l="0" r="0" t="0"/>
          <a:stretch/>
        </p:blipFill>
        <p:spPr>
          <a:xfrm>
            <a:off x="1930641" y="7924800"/>
            <a:ext cx="127016" cy="127000"/>
          </a:xfrm>
          <a:prstGeom prst="rect">
            <a:avLst/>
          </a:prstGeom>
          <a:noFill/>
          <a:ln>
            <a:noFill/>
          </a:ln>
        </p:spPr>
      </p:pic>
      <p:pic>
        <p:nvPicPr>
          <p:cNvPr descr=" " id="781" name="Google Shape;781;p10"/>
          <p:cNvPicPr preferRelativeResize="0"/>
          <p:nvPr/>
        </p:nvPicPr>
        <p:blipFill rotWithShape="1">
          <a:blip r:embed="rId19">
            <a:alphaModFix/>
          </a:blip>
          <a:srcRect b="0" l="0" r="0" t="0"/>
          <a:stretch/>
        </p:blipFill>
        <p:spPr>
          <a:xfrm>
            <a:off x="7265308" y="12903200"/>
            <a:ext cx="76210" cy="101600"/>
          </a:xfrm>
          <a:prstGeom prst="rect">
            <a:avLst/>
          </a:prstGeom>
          <a:noFill/>
          <a:ln>
            <a:noFill/>
          </a:ln>
        </p:spPr>
      </p:pic>
      <p:pic>
        <p:nvPicPr>
          <p:cNvPr descr=" " id="782" name="Google Shape;782;p10"/>
          <p:cNvPicPr preferRelativeResize="0"/>
          <p:nvPr/>
        </p:nvPicPr>
        <p:blipFill rotWithShape="1">
          <a:blip r:embed="rId20">
            <a:alphaModFix/>
          </a:blip>
          <a:srcRect b="0" l="0" r="0" t="0"/>
          <a:stretch/>
        </p:blipFill>
        <p:spPr>
          <a:xfrm>
            <a:off x="7265308" y="12903200"/>
            <a:ext cx="76210" cy="101600"/>
          </a:xfrm>
          <a:prstGeom prst="rect">
            <a:avLst/>
          </a:prstGeom>
          <a:noFill/>
          <a:ln>
            <a:noFill/>
          </a:ln>
        </p:spPr>
      </p:pic>
      <p:pic>
        <p:nvPicPr>
          <p:cNvPr descr=" " id="783" name="Google Shape;783;p10"/>
          <p:cNvPicPr preferRelativeResize="0"/>
          <p:nvPr/>
        </p:nvPicPr>
        <p:blipFill rotWithShape="1">
          <a:blip r:embed="rId14">
            <a:alphaModFix/>
          </a:blip>
          <a:srcRect b="0" l="0" r="0" t="0"/>
          <a:stretch/>
        </p:blipFill>
        <p:spPr>
          <a:xfrm>
            <a:off x="11583848" y="12522200"/>
            <a:ext cx="101613" cy="101600"/>
          </a:xfrm>
          <a:prstGeom prst="rect">
            <a:avLst/>
          </a:prstGeom>
          <a:noFill/>
          <a:ln>
            <a:noFill/>
          </a:ln>
        </p:spPr>
      </p:pic>
      <p:pic>
        <p:nvPicPr>
          <p:cNvPr descr=" " id="784" name="Google Shape;784;p10"/>
          <p:cNvPicPr preferRelativeResize="0"/>
          <p:nvPr/>
        </p:nvPicPr>
        <p:blipFill rotWithShape="1">
          <a:blip r:embed="rId18">
            <a:alphaModFix/>
          </a:blip>
          <a:srcRect b="0" l="0" r="0" t="0"/>
          <a:stretch/>
        </p:blipFill>
        <p:spPr>
          <a:xfrm>
            <a:off x="11583848" y="12522200"/>
            <a:ext cx="101613" cy="101600"/>
          </a:xfrm>
          <a:prstGeom prst="rect">
            <a:avLst/>
          </a:prstGeom>
          <a:noFill/>
          <a:ln>
            <a:noFill/>
          </a:ln>
        </p:spPr>
      </p:pic>
      <p:pic>
        <p:nvPicPr>
          <p:cNvPr descr=" " id="785" name="Google Shape;785;p10"/>
          <p:cNvPicPr preferRelativeResize="0"/>
          <p:nvPr/>
        </p:nvPicPr>
        <p:blipFill rotWithShape="1">
          <a:blip r:embed="rId21">
            <a:alphaModFix/>
          </a:blip>
          <a:srcRect b="0" l="0" r="0" t="0"/>
          <a:stretch/>
        </p:blipFill>
        <p:spPr>
          <a:xfrm>
            <a:off x="21821327" y="2463800"/>
            <a:ext cx="2565721" cy="9474200"/>
          </a:xfrm>
          <a:prstGeom prst="rect">
            <a:avLst/>
          </a:prstGeom>
          <a:noFill/>
          <a:ln>
            <a:noFill/>
          </a:ln>
        </p:spPr>
      </p:pic>
      <p:pic>
        <p:nvPicPr>
          <p:cNvPr descr=" " id="786" name="Google Shape;786;p10"/>
          <p:cNvPicPr preferRelativeResize="0"/>
          <p:nvPr/>
        </p:nvPicPr>
        <p:blipFill rotWithShape="1">
          <a:blip r:embed="rId14">
            <a:alphaModFix/>
          </a:blip>
          <a:srcRect b="0" l="0" r="0" t="0"/>
          <a:stretch/>
        </p:blipFill>
        <p:spPr>
          <a:xfrm>
            <a:off x="23015277" y="9880600"/>
            <a:ext cx="101613" cy="101600"/>
          </a:xfrm>
          <a:prstGeom prst="rect">
            <a:avLst/>
          </a:prstGeom>
          <a:noFill/>
          <a:ln>
            <a:noFill/>
          </a:ln>
        </p:spPr>
      </p:pic>
      <p:pic>
        <p:nvPicPr>
          <p:cNvPr descr=" " id="787" name="Google Shape;787;p10"/>
          <p:cNvPicPr preferRelativeResize="0"/>
          <p:nvPr/>
        </p:nvPicPr>
        <p:blipFill rotWithShape="1">
          <a:blip r:embed="rId18">
            <a:alphaModFix/>
          </a:blip>
          <a:srcRect b="0" l="0" r="0" t="0"/>
          <a:stretch/>
        </p:blipFill>
        <p:spPr>
          <a:xfrm>
            <a:off x="23015277" y="9880600"/>
            <a:ext cx="101613" cy="101600"/>
          </a:xfrm>
          <a:prstGeom prst="rect">
            <a:avLst/>
          </a:prstGeom>
          <a:noFill/>
          <a:ln>
            <a:noFill/>
          </a:ln>
        </p:spPr>
      </p:pic>
      <p:pic>
        <p:nvPicPr>
          <p:cNvPr descr=" " id="788" name="Google Shape;788;p10"/>
          <p:cNvPicPr preferRelativeResize="0"/>
          <p:nvPr/>
        </p:nvPicPr>
        <p:blipFill rotWithShape="1">
          <a:blip r:embed="rId16">
            <a:alphaModFix/>
          </a:blip>
          <a:srcRect b="0" l="0" r="0" t="0"/>
          <a:stretch/>
        </p:blipFill>
        <p:spPr>
          <a:xfrm>
            <a:off x="23878984" y="9169400"/>
            <a:ext cx="127016" cy="127000"/>
          </a:xfrm>
          <a:prstGeom prst="rect">
            <a:avLst/>
          </a:prstGeom>
          <a:noFill/>
          <a:ln>
            <a:noFill/>
          </a:ln>
        </p:spPr>
      </p:pic>
      <p:pic>
        <p:nvPicPr>
          <p:cNvPr descr=" " id="789" name="Google Shape;789;p10"/>
          <p:cNvPicPr preferRelativeResize="0"/>
          <p:nvPr/>
        </p:nvPicPr>
        <p:blipFill rotWithShape="1">
          <a:blip r:embed="rId22">
            <a:alphaModFix/>
          </a:blip>
          <a:srcRect b="0" l="0" r="0" t="0"/>
          <a:stretch/>
        </p:blipFill>
        <p:spPr>
          <a:xfrm>
            <a:off x="23878984" y="9169400"/>
            <a:ext cx="127016" cy="127000"/>
          </a:xfrm>
          <a:prstGeom prst="rect">
            <a:avLst/>
          </a:prstGeom>
          <a:noFill/>
          <a:ln>
            <a:noFill/>
          </a:ln>
        </p:spPr>
      </p:pic>
      <p:pic>
        <p:nvPicPr>
          <p:cNvPr descr=" " id="790" name="Google Shape;790;p10"/>
          <p:cNvPicPr preferRelativeResize="0"/>
          <p:nvPr/>
        </p:nvPicPr>
        <p:blipFill rotWithShape="1">
          <a:blip r:embed="rId23">
            <a:alphaModFix/>
          </a:blip>
          <a:srcRect b="0" l="0" r="0" t="0"/>
          <a:stretch/>
        </p:blipFill>
        <p:spPr>
          <a:xfrm>
            <a:off x="22202378" y="4114800"/>
            <a:ext cx="101613" cy="127000"/>
          </a:xfrm>
          <a:prstGeom prst="rect">
            <a:avLst/>
          </a:prstGeom>
          <a:noFill/>
          <a:ln>
            <a:noFill/>
          </a:ln>
        </p:spPr>
      </p:pic>
      <p:pic>
        <p:nvPicPr>
          <p:cNvPr descr=" " id="791" name="Google Shape;791;p10"/>
          <p:cNvPicPr preferRelativeResize="0"/>
          <p:nvPr/>
        </p:nvPicPr>
        <p:blipFill rotWithShape="1">
          <a:blip r:embed="rId24">
            <a:alphaModFix/>
          </a:blip>
          <a:srcRect b="0" l="0" r="0" t="0"/>
          <a:stretch/>
        </p:blipFill>
        <p:spPr>
          <a:xfrm>
            <a:off x="22202375" y="4114800"/>
            <a:ext cx="101613" cy="127000"/>
          </a:xfrm>
          <a:prstGeom prst="rect">
            <a:avLst/>
          </a:prstGeom>
          <a:noFill/>
          <a:ln>
            <a:noFill/>
          </a:ln>
        </p:spPr>
      </p:pic>
      <p:pic>
        <p:nvPicPr>
          <p:cNvPr descr=" " id="792" name="Google Shape;792;p10"/>
          <p:cNvPicPr preferRelativeResize="0"/>
          <p:nvPr/>
        </p:nvPicPr>
        <p:blipFill rotWithShape="1">
          <a:blip r:embed="rId16">
            <a:alphaModFix/>
          </a:blip>
          <a:srcRect b="0" l="0" r="0" t="0"/>
          <a:stretch/>
        </p:blipFill>
        <p:spPr>
          <a:xfrm>
            <a:off x="24209226" y="3962400"/>
            <a:ext cx="127016" cy="127000"/>
          </a:xfrm>
          <a:prstGeom prst="rect">
            <a:avLst/>
          </a:prstGeom>
          <a:noFill/>
          <a:ln>
            <a:noFill/>
          </a:ln>
        </p:spPr>
      </p:pic>
      <p:pic>
        <p:nvPicPr>
          <p:cNvPr descr=" " id="793" name="Google Shape;793;p10"/>
          <p:cNvPicPr preferRelativeResize="0"/>
          <p:nvPr/>
        </p:nvPicPr>
        <p:blipFill rotWithShape="1">
          <a:blip r:embed="rId22">
            <a:alphaModFix/>
          </a:blip>
          <a:srcRect b="0" l="0" r="0" t="0"/>
          <a:stretch/>
        </p:blipFill>
        <p:spPr>
          <a:xfrm>
            <a:off x="24209226" y="3962400"/>
            <a:ext cx="127016" cy="127000"/>
          </a:xfrm>
          <a:prstGeom prst="rect">
            <a:avLst/>
          </a:prstGeom>
          <a:noFill/>
          <a:ln>
            <a:noFill/>
          </a:ln>
        </p:spPr>
      </p:pic>
      <p:pic>
        <p:nvPicPr>
          <p:cNvPr descr=" " id="794" name="Google Shape;794;p10"/>
          <p:cNvPicPr preferRelativeResize="0"/>
          <p:nvPr/>
        </p:nvPicPr>
        <p:blipFill rotWithShape="1">
          <a:blip r:embed="rId25">
            <a:alphaModFix/>
          </a:blip>
          <a:srcRect b="0" l="0" r="0" t="0"/>
          <a:stretch/>
        </p:blipFill>
        <p:spPr>
          <a:xfrm>
            <a:off x="23269308" y="7315200"/>
            <a:ext cx="76210" cy="76200"/>
          </a:xfrm>
          <a:prstGeom prst="rect">
            <a:avLst/>
          </a:prstGeom>
          <a:noFill/>
          <a:ln>
            <a:noFill/>
          </a:ln>
        </p:spPr>
      </p:pic>
      <p:pic>
        <p:nvPicPr>
          <p:cNvPr descr=" " id="795" name="Google Shape;795;p10"/>
          <p:cNvPicPr preferRelativeResize="0"/>
          <p:nvPr/>
        </p:nvPicPr>
        <p:blipFill rotWithShape="1">
          <a:blip r:embed="rId26">
            <a:alphaModFix/>
          </a:blip>
          <a:srcRect b="0" l="0" r="0" t="0"/>
          <a:stretch/>
        </p:blipFill>
        <p:spPr>
          <a:xfrm>
            <a:off x="23269308" y="7315200"/>
            <a:ext cx="76210" cy="76200"/>
          </a:xfrm>
          <a:prstGeom prst="rect">
            <a:avLst/>
          </a:prstGeom>
          <a:noFill/>
          <a:ln>
            <a:noFill/>
          </a:ln>
        </p:spPr>
      </p:pic>
      <p:pic>
        <p:nvPicPr>
          <p:cNvPr descr=" " id="796" name="Google Shape;796;p10"/>
          <p:cNvPicPr preferRelativeResize="0"/>
          <p:nvPr/>
        </p:nvPicPr>
        <p:blipFill rotWithShape="1">
          <a:blip r:embed="rId27">
            <a:alphaModFix/>
          </a:blip>
          <a:srcRect b="0" l="0" r="0" t="0"/>
          <a:stretch/>
        </p:blipFill>
        <p:spPr>
          <a:xfrm>
            <a:off x="0" y="0"/>
            <a:ext cx="24387048" cy="13716000"/>
          </a:xfrm>
          <a:prstGeom prst="rect">
            <a:avLst/>
          </a:prstGeom>
          <a:noFill/>
          <a:ln>
            <a:noFill/>
          </a:ln>
        </p:spPr>
      </p:pic>
      <p:pic>
        <p:nvPicPr>
          <p:cNvPr descr=" " id="797" name="Google Shape;797;p10"/>
          <p:cNvPicPr preferRelativeResize="0"/>
          <p:nvPr/>
        </p:nvPicPr>
        <p:blipFill rotWithShape="1">
          <a:blip r:embed="rId27">
            <a:alphaModFix/>
          </a:blip>
          <a:srcRect b="0" l="0" r="0" t="0"/>
          <a:stretch/>
        </p:blipFill>
        <p:spPr>
          <a:xfrm>
            <a:off x="0" y="0"/>
            <a:ext cx="24387048" cy="13716000"/>
          </a:xfrm>
          <a:prstGeom prst="rect">
            <a:avLst/>
          </a:prstGeom>
          <a:solidFill>
            <a:srgbClr val="1F3864"/>
          </a:solidFill>
          <a:ln>
            <a:noFill/>
          </a:ln>
        </p:spPr>
      </p:pic>
      <p:sp>
        <p:nvSpPr>
          <p:cNvPr id="798" name="Google Shape;798;p10"/>
          <p:cNvSpPr/>
          <p:nvPr/>
        </p:nvSpPr>
        <p:spPr>
          <a:xfrm>
            <a:off x="1486086" y="1778000"/>
            <a:ext cx="21402175" cy="985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9" name="Google Shape;799;p10"/>
          <p:cNvSpPr/>
          <p:nvPr/>
        </p:nvSpPr>
        <p:spPr>
          <a:xfrm>
            <a:off x="1486086" y="1778000"/>
            <a:ext cx="21402175" cy="985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00" name="Google Shape;800;p10"/>
          <p:cNvSpPr/>
          <p:nvPr/>
        </p:nvSpPr>
        <p:spPr>
          <a:xfrm>
            <a:off x="1486086" y="1778000"/>
            <a:ext cx="21402175"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801" name="Google Shape;801;p10"/>
          <p:cNvPicPr preferRelativeResize="0"/>
          <p:nvPr/>
        </p:nvPicPr>
        <p:blipFill rotWithShape="1">
          <a:blip r:embed="rId28">
            <a:alphaModFix/>
          </a:blip>
          <a:srcRect b="0" l="0" r="0" t="0"/>
          <a:stretch/>
        </p:blipFill>
        <p:spPr>
          <a:xfrm>
            <a:off x="1486086" y="1778000"/>
            <a:ext cx="762095" cy="762000"/>
          </a:xfrm>
          <a:prstGeom prst="rect">
            <a:avLst/>
          </a:prstGeom>
          <a:noFill/>
          <a:ln>
            <a:noFill/>
          </a:ln>
        </p:spPr>
      </p:pic>
      <p:pic>
        <p:nvPicPr>
          <p:cNvPr descr=" " id="802" name="Google Shape;802;p10"/>
          <p:cNvPicPr preferRelativeResize="0"/>
          <p:nvPr/>
        </p:nvPicPr>
        <p:blipFill rotWithShape="1">
          <a:blip r:embed="rId29">
            <a:alphaModFix/>
          </a:blip>
          <a:srcRect b="0" l="0" r="0" t="0"/>
          <a:stretch/>
        </p:blipFill>
        <p:spPr>
          <a:xfrm>
            <a:off x="1580554" y="1857189"/>
            <a:ext cx="572582" cy="587561"/>
          </a:xfrm>
          <a:prstGeom prst="rect">
            <a:avLst/>
          </a:prstGeom>
          <a:noFill/>
          <a:ln>
            <a:noFill/>
          </a:ln>
        </p:spPr>
      </p:pic>
      <p:sp>
        <p:nvSpPr>
          <p:cNvPr id="803" name="Google Shape;803;p10"/>
          <p:cNvSpPr/>
          <p:nvPr/>
        </p:nvSpPr>
        <p:spPr>
          <a:xfrm>
            <a:off x="2553019" y="1778000"/>
            <a:ext cx="2047072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By leveraging</a:t>
            </a:r>
            <a:r>
              <a:rPr b="0" i="0" lang="en-US" sz="3200" u="none" cap="none" strike="noStrike">
                <a:solidFill>
                  <a:srgbClr val="00B4FF"/>
                </a:solidFill>
                <a:latin typeface="Poppins Medium"/>
                <a:ea typeface="Poppins Medium"/>
                <a:cs typeface="Poppins Medium"/>
                <a:sym typeface="Poppins Medium"/>
              </a:rPr>
              <a:t> machine learning</a:t>
            </a:r>
            <a:r>
              <a:rPr b="0" i="0" lang="en-US" sz="3200" u="none" cap="none" strike="noStrike">
                <a:solidFill>
                  <a:srgbClr val="FFFFFF"/>
                </a:solidFill>
                <a:latin typeface="Poppins Medium"/>
                <a:ea typeface="Poppins Medium"/>
                <a:cs typeface="Poppins Medium"/>
                <a:sym typeface="Poppins Medium"/>
              </a:rPr>
              <a:t>, the platform offers predictive insights, potentially detecting early signs of age-related health changes for early disease prevention.</a:t>
            </a:r>
            <a:endParaRPr b="0" i="0" sz="3200" u="none" cap="none" strike="noStrike">
              <a:solidFill>
                <a:schemeClr val="dk1"/>
              </a:solidFill>
              <a:latin typeface="Calibri"/>
              <a:ea typeface="Calibri"/>
              <a:cs typeface="Calibri"/>
              <a:sym typeface="Calibri"/>
            </a:endParaRPr>
          </a:p>
        </p:txBody>
      </p:sp>
      <p:sp>
        <p:nvSpPr>
          <p:cNvPr id="804" name="Google Shape;804;p10"/>
          <p:cNvSpPr/>
          <p:nvPr/>
        </p:nvSpPr>
        <p:spPr>
          <a:xfrm>
            <a:off x="1486086" y="3937000"/>
            <a:ext cx="21402175"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805" name="Google Shape;805;p10"/>
          <p:cNvPicPr preferRelativeResize="0"/>
          <p:nvPr/>
        </p:nvPicPr>
        <p:blipFill rotWithShape="1">
          <a:blip r:embed="rId28">
            <a:alphaModFix/>
          </a:blip>
          <a:srcRect b="0" l="0" r="0" t="0"/>
          <a:stretch/>
        </p:blipFill>
        <p:spPr>
          <a:xfrm>
            <a:off x="1486086" y="3937000"/>
            <a:ext cx="762095" cy="762000"/>
          </a:xfrm>
          <a:prstGeom prst="rect">
            <a:avLst/>
          </a:prstGeom>
          <a:noFill/>
          <a:ln>
            <a:noFill/>
          </a:ln>
        </p:spPr>
      </p:pic>
      <p:pic>
        <p:nvPicPr>
          <p:cNvPr descr=" " id="806" name="Google Shape;806;p10"/>
          <p:cNvPicPr preferRelativeResize="0"/>
          <p:nvPr/>
        </p:nvPicPr>
        <p:blipFill rotWithShape="1">
          <a:blip r:embed="rId30">
            <a:alphaModFix/>
          </a:blip>
          <a:srcRect b="0" l="0" r="0" t="0"/>
          <a:stretch/>
        </p:blipFill>
        <p:spPr>
          <a:xfrm>
            <a:off x="1581348" y="4032250"/>
            <a:ext cx="571571" cy="571500"/>
          </a:xfrm>
          <a:prstGeom prst="rect">
            <a:avLst/>
          </a:prstGeom>
          <a:noFill/>
          <a:ln>
            <a:noFill/>
          </a:ln>
        </p:spPr>
      </p:pic>
      <p:sp>
        <p:nvSpPr>
          <p:cNvPr id="807" name="Google Shape;807;p10"/>
          <p:cNvSpPr/>
          <p:nvPr/>
        </p:nvSpPr>
        <p:spPr>
          <a:xfrm>
            <a:off x="2553019" y="3937000"/>
            <a:ext cx="2047072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The platform's </a:t>
            </a:r>
            <a:r>
              <a:rPr b="0" i="0" lang="en-US" sz="3200" u="none" cap="none" strike="noStrike">
                <a:solidFill>
                  <a:srgbClr val="00B4FF"/>
                </a:solidFill>
                <a:latin typeface="Poppins Medium"/>
                <a:ea typeface="Poppins Medium"/>
                <a:cs typeface="Poppins Medium"/>
                <a:sym typeface="Poppins Medium"/>
              </a:rPr>
              <a:t>data-sharing</a:t>
            </a:r>
            <a:r>
              <a:rPr b="0" i="0" lang="en-US" sz="3200" u="none" cap="none" strike="noStrike">
                <a:solidFill>
                  <a:srgbClr val="FFFFFF"/>
                </a:solidFill>
                <a:latin typeface="Poppins Medium"/>
                <a:ea typeface="Poppins Medium"/>
                <a:cs typeface="Poppins Medium"/>
                <a:sym typeface="Poppins Medium"/>
              </a:rPr>
              <a:t> capability promotes collaborative research, enabling researchers worldwide to expedite the discovery of aging biomarkers.</a:t>
            </a:r>
            <a:endParaRPr b="0" i="0" sz="3200" u="none" cap="none" strike="noStrike">
              <a:solidFill>
                <a:schemeClr val="dk1"/>
              </a:solidFill>
              <a:latin typeface="Poppins Medium"/>
              <a:ea typeface="Poppins Medium"/>
              <a:cs typeface="Poppins Medium"/>
              <a:sym typeface="Poppins Medium"/>
            </a:endParaRPr>
          </a:p>
        </p:txBody>
      </p:sp>
      <p:sp>
        <p:nvSpPr>
          <p:cNvPr id="808" name="Google Shape;808;p10"/>
          <p:cNvSpPr/>
          <p:nvPr/>
        </p:nvSpPr>
        <p:spPr>
          <a:xfrm>
            <a:off x="1486086" y="6096000"/>
            <a:ext cx="2136407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809" name="Google Shape;809;p10"/>
          <p:cNvPicPr preferRelativeResize="0"/>
          <p:nvPr/>
        </p:nvPicPr>
        <p:blipFill rotWithShape="1">
          <a:blip r:embed="rId28">
            <a:alphaModFix/>
          </a:blip>
          <a:srcRect b="0" l="0" r="0" t="0"/>
          <a:stretch/>
        </p:blipFill>
        <p:spPr>
          <a:xfrm>
            <a:off x="1486086" y="6096000"/>
            <a:ext cx="762095" cy="762000"/>
          </a:xfrm>
          <a:prstGeom prst="rect">
            <a:avLst/>
          </a:prstGeom>
          <a:noFill/>
          <a:ln>
            <a:noFill/>
          </a:ln>
        </p:spPr>
      </p:pic>
      <p:pic>
        <p:nvPicPr>
          <p:cNvPr descr=" " id="810" name="Google Shape;810;p10"/>
          <p:cNvPicPr preferRelativeResize="0"/>
          <p:nvPr/>
        </p:nvPicPr>
        <p:blipFill rotWithShape="1">
          <a:blip r:embed="rId31">
            <a:alphaModFix/>
          </a:blip>
          <a:srcRect b="0" l="0" r="0" t="0"/>
          <a:stretch/>
        </p:blipFill>
        <p:spPr>
          <a:xfrm>
            <a:off x="1581348" y="6223000"/>
            <a:ext cx="571571" cy="508000"/>
          </a:xfrm>
          <a:prstGeom prst="rect">
            <a:avLst/>
          </a:prstGeom>
          <a:noFill/>
          <a:ln>
            <a:noFill/>
          </a:ln>
        </p:spPr>
      </p:pic>
      <p:sp>
        <p:nvSpPr>
          <p:cNvPr id="811" name="Google Shape;811;p10"/>
          <p:cNvSpPr/>
          <p:nvPr/>
        </p:nvSpPr>
        <p:spPr>
          <a:xfrm>
            <a:off x="2553019" y="6096000"/>
            <a:ext cx="20432620"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The platform enables secure data sharing for researchers and healthcare professionals to access aggregated data, aiding broader studies aimed at identifying </a:t>
            </a:r>
            <a:r>
              <a:rPr b="0" i="0" lang="en-US" sz="3200" u="none" cap="none" strike="noStrike">
                <a:solidFill>
                  <a:srgbClr val="00B4FF"/>
                </a:solidFill>
                <a:latin typeface="Poppins Medium"/>
                <a:ea typeface="Poppins Medium"/>
                <a:cs typeface="Poppins Medium"/>
                <a:sym typeface="Poppins Medium"/>
              </a:rPr>
              <a:t>aging biomarkers.</a:t>
            </a:r>
            <a:endParaRPr b="0" i="0" sz="3200" u="none" cap="none" strike="noStrike">
              <a:solidFill>
                <a:schemeClr val="dk1"/>
              </a:solidFill>
              <a:latin typeface="Calibri"/>
              <a:ea typeface="Calibri"/>
              <a:cs typeface="Calibri"/>
              <a:sym typeface="Calibri"/>
            </a:endParaRPr>
          </a:p>
        </p:txBody>
      </p:sp>
      <p:sp>
        <p:nvSpPr>
          <p:cNvPr id="812" name="Google Shape;812;p10"/>
          <p:cNvSpPr/>
          <p:nvPr/>
        </p:nvSpPr>
        <p:spPr>
          <a:xfrm>
            <a:off x="1486086" y="8255000"/>
            <a:ext cx="21402175"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813" name="Google Shape;813;p10"/>
          <p:cNvPicPr preferRelativeResize="0"/>
          <p:nvPr/>
        </p:nvPicPr>
        <p:blipFill rotWithShape="1">
          <a:blip r:embed="rId28">
            <a:alphaModFix/>
          </a:blip>
          <a:srcRect b="0" l="0" r="0" t="0"/>
          <a:stretch/>
        </p:blipFill>
        <p:spPr>
          <a:xfrm>
            <a:off x="1486086" y="8255000"/>
            <a:ext cx="762095" cy="762000"/>
          </a:xfrm>
          <a:prstGeom prst="rect">
            <a:avLst/>
          </a:prstGeom>
          <a:noFill/>
          <a:ln>
            <a:noFill/>
          </a:ln>
        </p:spPr>
      </p:pic>
      <p:pic>
        <p:nvPicPr>
          <p:cNvPr descr=" " id="814" name="Google Shape;814;p10"/>
          <p:cNvPicPr preferRelativeResize="0"/>
          <p:nvPr/>
        </p:nvPicPr>
        <p:blipFill rotWithShape="1">
          <a:blip r:embed="rId32">
            <a:alphaModFix/>
          </a:blip>
          <a:srcRect b="0" l="0" r="0" t="0"/>
          <a:stretch/>
        </p:blipFill>
        <p:spPr>
          <a:xfrm>
            <a:off x="1517840" y="8318500"/>
            <a:ext cx="698587" cy="666750"/>
          </a:xfrm>
          <a:prstGeom prst="rect">
            <a:avLst/>
          </a:prstGeom>
          <a:noFill/>
          <a:ln>
            <a:noFill/>
          </a:ln>
        </p:spPr>
      </p:pic>
      <p:sp>
        <p:nvSpPr>
          <p:cNvPr id="815" name="Google Shape;815;p10"/>
          <p:cNvSpPr/>
          <p:nvPr/>
        </p:nvSpPr>
        <p:spPr>
          <a:xfrm>
            <a:off x="2553019" y="8255000"/>
            <a:ext cx="20686652"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The platform could </a:t>
            </a:r>
            <a:r>
              <a:rPr b="0" i="0" lang="en-US" sz="3200" u="none" cap="none" strike="noStrike">
                <a:solidFill>
                  <a:srgbClr val="00B4FF"/>
                </a:solidFill>
                <a:latin typeface="Poppins Medium"/>
                <a:ea typeface="Poppins Medium"/>
                <a:cs typeface="Poppins Medium"/>
                <a:sym typeface="Poppins Medium"/>
              </a:rPr>
              <a:t>compile and analyze</a:t>
            </a:r>
            <a:r>
              <a:rPr b="0" i="0" lang="en-US" sz="3200" u="none" cap="none" strike="noStrike">
                <a:solidFill>
                  <a:srgbClr val="FFFFFF"/>
                </a:solidFill>
                <a:latin typeface="Poppins Medium"/>
                <a:ea typeface="Poppins Medium"/>
                <a:cs typeface="Poppins Medium"/>
                <a:sym typeface="Poppins Medium"/>
              </a:rPr>
              <a:t> data over long periods, an essential feature for studying aging, which is inherently a longitudinal process.</a:t>
            </a:r>
            <a:endParaRPr b="0" i="0" sz="3200" u="none" cap="none" strike="noStrike">
              <a:solidFill>
                <a:schemeClr val="dk1"/>
              </a:solidFill>
              <a:latin typeface="Calibri"/>
              <a:ea typeface="Calibri"/>
              <a:cs typeface="Calibri"/>
              <a:sym typeface="Calibri"/>
            </a:endParaRPr>
          </a:p>
        </p:txBody>
      </p:sp>
      <p:sp>
        <p:nvSpPr>
          <p:cNvPr id="816" name="Google Shape;816;p10"/>
          <p:cNvSpPr/>
          <p:nvPr/>
        </p:nvSpPr>
        <p:spPr>
          <a:xfrm>
            <a:off x="1486086" y="10414000"/>
            <a:ext cx="21618102"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817" name="Google Shape;817;p10"/>
          <p:cNvPicPr preferRelativeResize="0"/>
          <p:nvPr/>
        </p:nvPicPr>
        <p:blipFill rotWithShape="1">
          <a:blip r:embed="rId28">
            <a:alphaModFix/>
          </a:blip>
          <a:srcRect b="0" l="0" r="0" t="0"/>
          <a:stretch/>
        </p:blipFill>
        <p:spPr>
          <a:xfrm>
            <a:off x="1486086" y="10414000"/>
            <a:ext cx="762095" cy="762000"/>
          </a:xfrm>
          <a:prstGeom prst="rect">
            <a:avLst/>
          </a:prstGeom>
          <a:noFill/>
          <a:ln>
            <a:noFill/>
          </a:ln>
        </p:spPr>
      </p:pic>
      <p:pic>
        <p:nvPicPr>
          <p:cNvPr descr=" " id="818" name="Google Shape;818;p10"/>
          <p:cNvPicPr preferRelativeResize="0"/>
          <p:nvPr/>
        </p:nvPicPr>
        <p:blipFill rotWithShape="1">
          <a:blip r:embed="rId33">
            <a:alphaModFix/>
          </a:blip>
          <a:srcRect b="0" l="0" r="0" t="0"/>
          <a:stretch/>
        </p:blipFill>
        <p:spPr>
          <a:xfrm>
            <a:off x="1613102" y="10477500"/>
            <a:ext cx="508063" cy="635000"/>
          </a:xfrm>
          <a:prstGeom prst="rect">
            <a:avLst/>
          </a:prstGeom>
          <a:noFill/>
          <a:ln>
            <a:noFill/>
          </a:ln>
        </p:spPr>
      </p:pic>
      <p:sp>
        <p:nvSpPr>
          <p:cNvPr id="819" name="Google Shape;819;p10"/>
          <p:cNvSpPr/>
          <p:nvPr/>
        </p:nvSpPr>
        <p:spPr>
          <a:xfrm>
            <a:off x="2553019" y="10414000"/>
            <a:ext cx="20686652"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In summary, an </a:t>
            </a:r>
            <a:r>
              <a:rPr b="0" i="0" lang="en-US" sz="3200" u="none" cap="none" strike="noStrike">
                <a:solidFill>
                  <a:srgbClr val="00B4FF"/>
                </a:solidFill>
                <a:latin typeface="Poppins Medium"/>
                <a:ea typeface="Poppins Medium"/>
                <a:cs typeface="Poppins Medium"/>
                <a:sym typeface="Poppins Medium"/>
              </a:rPr>
              <a:t>open-source digital health </a:t>
            </a:r>
            <a:r>
              <a:rPr b="0" i="0" lang="en-US" sz="3200" u="none" cap="none" strike="noStrike">
                <a:solidFill>
                  <a:srgbClr val="FFFFFF"/>
                </a:solidFill>
                <a:latin typeface="Poppins Medium"/>
                <a:ea typeface="Poppins Medium"/>
                <a:cs typeface="Poppins Medium"/>
                <a:sym typeface="Poppins Medium"/>
              </a:rPr>
              <a:t>platform can revolutionize aging research with real-world data. Strict data security and privacy measures are essential to safeguard user information.</a:t>
            </a:r>
            <a:endParaRPr b="0" i="0" sz="3200" u="none" cap="none" strike="noStrike">
              <a:solidFill>
                <a:schemeClr val="dk1"/>
              </a:solidFill>
              <a:latin typeface="Calibri"/>
              <a:ea typeface="Calibri"/>
              <a:cs typeface="Calibri"/>
              <a:sym typeface="Calibri"/>
            </a:endParaRPr>
          </a:p>
        </p:txBody>
      </p:sp>
      <p:sp>
        <p:nvSpPr>
          <p:cNvPr id="820" name="Google Shape;820;p10"/>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25" name="Shape 825"/>
        <p:cNvGrpSpPr/>
        <p:nvPr/>
      </p:nvGrpSpPr>
      <p:grpSpPr>
        <a:xfrm>
          <a:off x="0" y="0"/>
          <a:ext cx="0" cy="0"/>
          <a:chOff x="0" y="0"/>
          <a:chExt cx="0" cy="0"/>
        </a:xfrm>
      </p:grpSpPr>
      <p:pic>
        <p:nvPicPr>
          <p:cNvPr descr=" " id="826" name="Google Shape;826;p11"/>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827" name="Google Shape;827;p11"/>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828" name="Google Shape;828;p11"/>
          <p:cNvPicPr preferRelativeResize="0"/>
          <p:nvPr/>
        </p:nvPicPr>
        <p:blipFill rotWithShape="1">
          <a:blip r:embed="rId5">
            <a:alphaModFix/>
          </a:blip>
          <a:srcRect b="0" l="0" r="0" t="0"/>
          <a:stretch/>
        </p:blipFill>
        <p:spPr>
          <a:xfrm>
            <a:off x="0" y="1524000"/>
            <a:ext cx="2159270" cy="7950200"/>
          </a:xfrm>
          <a:prstGeom prst="rect">
            <a:avLst/>
          </a:prstGeom>
          <a:noFill/>
          <a:ln>
            <a:noFill/>
          </a:ln>
        </p:spPr>
      </p:pic>
      <p:pic>
        <p:nvPicPr>
          <p:cNvPr descr=" " id="829" name="Google Shape;829;p11"/>
          <p:cNvPicPr preferRelativeResize="0"/>
          <p:nvPr/>
        </p:nvPicPr>
        <p:blipFill rotWithShape="1">
          <a:blip r:embed="rId6">
            <a:alphaModFix/>
          </a:blip>
          <a:srcRect b="0" l="0" r="0" t="0"/>
          <a:stretch/>
        </p:blipFill>
        <p:spPr>
          <a:xfrm>
            <a:off x="0" y="1937209"/>
            <a:ext cx="1746471" cy="7124241"/>
          </a:xfrm>
          <a:prstGeom prst="rect">
            <a:avLst/>
          </a:prstGeom>
          <a:noFill/>
          <a:ln>
            <a:noFill/>
          </a:ln>
        </p:spPr>
      </p:pic>
      <p:pic>
        <p:nvPicPr>
          <p:cNvPr descr=" " id="830" name="Google Shape;830;p11"/>
          <p:cNvPicPr preferRelativeResize="0"/>
          <p:nvPr/>
        </p:nvPicPr>
        <p:blipFill rotWithShape="1">
          <a:blip r:embed="rId7">
            <a:alphaModFix/>
          </a:blip>
          <a:srcRect b="0" l="0" r="0" t="0"/>
          <a:stretch/>
        </p:blipFill>
        <p:spPr>
          <a:xfrm>
            <a:off x="0" y="0"/>
            <a:ext cx="4877410" cy="3759200"/>
          </a:xfrm>
          <a:prstGeom prst="rect">
            <a:avLst/>
          </a:prstGeom>
          <a:noFill/>
          <a:ln>
            <a:noFill/>
          </a:ln>
        </p:spPr>
      </p:pic>
      <p:pic>
        <p:nvPicPr>
          <p:cNvPr descr=" " id="831" name="Google Shape;831;p11"/>
          <p:cNvPicPr preferRelativeResize="0"/>
          <p:nvPr/>
        </p:nvPicPr>
        <p:blipFill rotWithShape="1">
          <a:blip r:embed="rId8">
            <a:alphaModFix/>
          </a:blip>
          <a:srcRect b="0" l="0" r="0" t="0"/>
          <a:stretch/>
        </p:blipFill>
        <p:spPr>
          <a:xfrm>
            <a:off x="1905238" y="889000"/>
            <a:ext cx="127016" cy="127000"/>
          </a:xfrm>
          <a:prstGeom prst="rect">
            <a:avLst/>
          </a:prstGeom>
          <a:noFill/>
          <a:ln>
            <a:noFill/>
          </a:ln>
        </p:spPr>
      </p:pic>
      <p:pic>
        <p:nvPicPr>
          <p:cNvPr descr=" " id="832" name="Google Shape;832;p11"/>
          <p:cNvPicPr preferRelativeResize="0"/>
          <p:nvPr/>
        </p:nvPicPr>
        <p:blipFill rotWithShape="1">
          <a:blip r:embed="rId8">
            <a:alphaModFix/>
          </a:blip>
          <a:srcRect b="0" l="0" r="0" t="0"/>
          <a:stretch/>
        </p:blipFill>
        <p:spPr>
          <a:xfrm>
            <a:off x="1905238" y="889000"/>
            <a:ext cx="127016" cy="127000"/>
          </a:xfrm>
          <a:prstGeom prst="rect">
            <a:avLst/>
          </a:prstGeom>
          <a:noFill/>
          <a:ln>
            <a:noFill/>
          </a:ln>
        </p:spPr>
      </p:pic>
      <p:pic>
        <p:nvPicPr>
          <p:cNvPr descr=" " id="833" name="Google Shape;833;p11"/>
          <p:cNvPicPr preferRelativeResize="0"/>
          <p:nvPr/>
        </p:nvPicPr>
        <p:blipFill rotWithShape="1">
          <a:blip r:embed="rId8">
            <a:alphaModFix/>
          </a:blip>
          <a:srcRect b="0" l="0" r="0" t="0"/>
          <a:stretch/>
        </p:blipFill>
        <p:spPr>
          <a:xfrm>
            <a:off x="711289" y="2463800"/>
            <a:ext cx="127016" cy="127000"/>
          </a:xfrm>
          <a:prstGeom prst="rect">
            <a:avLst/>
          </a:prstGeom>
          <a:noFill/>
          <a:ln>
            <a:noFill/>
          </a:ln>
        </p:spPr>
      </p:pic>
      <p:pic>
        <p:nvPicPr>
          <p:cNvPr descr=" " id="834" name="Google Shape;834;p11"/>
          <p:cNvPicPr preferRelativeResize="0"/>
          <p:nvPr/>
        </p:nvPicPr>
        <p:blipFill rotWithShape="1">
          <a:blip r:embed="rId8">
            <a:alphaModFix/>
          </a:blip>
          <a:srcRect b="0" l="0" r="0" t="0"/>
          <a:stretch/>
        </p:blipFill>
        <p:spPr>
          <a:xfrm>
            <a:off x="711289" y="2463800"/>
            <a:ext cx="127016" cy="127000"/>
          </a:xfrm>
          <a:prstGeom prst="rect">
            <a:avLst/>
          </a:prstGeom>
          <a:noFill/>
          <a:ln>
            <a:noFill/>
          </a:ln>
        </p:spPr>
      </p:pic>
      <p:pic>
        <p:nvPicPr>
          <p:cNvPr descr=" " id="835" name="Google Shape;835;p11"/>
          <p:cNvPicPr preferRelativeResize="0"/>
          <p:nvPr/>
        </p:nvPicPr>
        <p:blipFill rotWithShape="1">
          <a:blip r:embed="rId9">
            <a:alphaModFix/>
          </a:blip>
          <a:srcRect b="0" l="0" r="0" t="0"/>
          <a:stretch/>
        </p:blipFill>
        <p:spPr>
          <a:xfrm>
            <a:off x="1676610" y="3276600"/>
            <a:ext cx="101613" cy="101600"/>
          </a:xfrm>
          <a:prstGeom prst="rect">
            <a:avLst/>
          </a:prstGeom>
          <a:noFill/>
          <a:ln>
            <a:noFill/>
          </a:ln>
        </p:spPr>
      </p:pic>
      <p:pic>
        <p:nvPicPr>
          <p:cNvPr descr=" " id="836" name="Google Shape;836;p11"/>
          <p:cNvPicPr preferRelativeResize="0"/>
          <p:nvPr/>
        </p:nvPicPr>
        <p:blipFill rotWithShape="1">
          <a:blip r:embed="rId9">
            <a:alphaModFix/>
          </a:blip>
          <a:srcRect b="0" l="0" r="0" t="0"/>
          <a:stretch/>
        </p:blipFill>
        <p:spPr>
          <a:xfrm>
            <a:off x="1676610" y="3276600"/>
            <a:ext cx="101613" cy="101600"/>
          </a:xfrm>
          <a:prstGeom prst="rect">
            <a:avLst/>
          </a:prstGeom>
          <a:noFill/>
          <a:ln>
            <a:noFill/>
          </a:ln>
        </p:spPr>
      </p:pic>
      <p:pic>
        <p:nvPicPr>
          <p:cNvPr descr=" " id="837" name="Google Shape;837;p11"/>
          <p:cNvPicPr preferRelativeResize="0"/>
          <p:nvPr/>
        </p:nvPicPr>
        <p:blipFill rotWithShape="1">
          <a:blip r:embed="rId10">
            <a:alphaModFix/>
          </a:blip>
          <a:srcRect b="0" l="0" r="0" t="0"/>
          <a:stretch/>
        </p:blipFill>
        <p:spPr>
          <a:xfrm>
            <a:off x="762095" y="4216400"/>
            <a:ext cx="101613" cy="127000"/>
          </a:xfrm>
          <a:prstGeom prst="rect">
            <a:avLst/>
          </a:prstGeom>
          <a:noFill/>
          <a:ln>
            <a:noFill/>
          </a:ln>
        </p:spPr>
      </p:pic>
      <p:pic>
        <p:nvPicPr>
          <p:cNvPr descr=" " id="838" name="Google Shape;838;p11"/>
          <p:cNvPicPr preferRelativeResize="0"/>
          <p:nvPr/>
        </p:nvPicPr>
        <p:blipFill rotWithShape="1">
          <a:blip r:embed="rId10">
            <a:alphaModFix/>
          </a:blip>
          <a:srcRect b="0" l="0" r="0" t="0"/>
          <a:stretch/>
        </p:blipFill>
        <p:spPr>
          <a:xfrm>
            <a:off x="762095" y="4216400"/>
            <a:ext cx="101613" cy="127000"/>
          </a:xfrm>
          <a:prstGeom prst="rect">
            <a:avLst/>
          </a:prstGeom>
          <a:noFill/>
          <a:ln>
            <a:noFill/>
          </a:ln>
        </p:spPr>
      </p:pic>
      <p:pic>
        <p:nvPicPr>
          <p:cNvPr descr=" " id="839" name="Google Shape;839;p11"/>
          <p:cNvPicPr preferRelativeResize="0"/>
          <p:nvPr/>
        </p:nvPicPr>
        <p:blipFill rotWithShape="1">
          <a:blip r:embed="rId8">
            <a:alphaModFix/>
          </a:blip>
          <a:srcRect b="0" l="0" r="0" t="0"/>
          <a:stretch/>
        </p:blipFill>
        <p:spPr>
          <a:xfrm>
            <a:off x="406451" y="7645400"/>
            <a:ext cx="127016" cy="127000"/>
          </a:xfrm>
          <a:prstGeom prst="rect">
            <a:avLst/>
          </a:prstGeom>
          <a:noFill/>
          <a:ln>
            <a:noFill/>
          </a:ln>
        </p:spPr>
      </p:pic>
      <p:pic>
        <p:nvPicPr>
          <p:cNvPr descr=" " id="840" name="Google Shape;840;p11"/>
          <p:cNvPicPr preferRelativeResize="0"/>
          <p:nvPr/>
        </p:nvPicPr>
        <p:blipFill rotWithShape="1">
          <a:blip r:embed="rId8">
            <a:alphaModFix/>
          </a:blip>
          <a:srcRect b="0" l="0" r="0" t="0"/>
          <a:stretch/>
        </p:blipFill>
        <p:spPr>
          <a:xfrm>
            <a:off x="406451" y="7645400"/>
            <a:ext cx="127016" cy="127000"/>
          </a:xfrm>
          <a:prstGeom prst="rect">
            <a:avLst/>
          </a:prstGeom>
          <a:noFill/>
          <a:ln>
            <a:noFill/>
          </a:ln>
        </p:spPr>
      </p:pic>
      <p:pic>
        <p:nvPicPr>
          <p:cNvPr descr=" " id="841" name="Google Shape;841;p11"/>
          <p:cNvPicPr preferRelativeResize="0"/>
          <p:nvPr/>
        </p:nvPicPr>
        <p:blipFill rotWithShape="1">
          <a:blip r:embed="rId11">
            <a:alphaModFix/>
          </a:blip>
          <a:srcRect b="0" l="0" r="0" t="0"/>
          <a:stretch/>
        </p:blipFill>
        <p:spPr>
          <a:xfrm>
            <a:off x="15851581" y="11150600"/>
            <a:ext cx="8535467" cy="2565400"/>
          </a:xfrm>
          <a:prstGeom prst="rect">
            <a:avLst/>
          </a:prstGeom>
          <a:noFill/>
          <a:ln>
            <a:noFill/>
          </a:ln>
        </p:spPr>
      </p:pic>
      <p:pic>
        <p:nvPicPr>
          <p:cNvPr descr=" " id="842" name="Google Shape;842;p11"/>
          <p:cNvPicPr preferRelativeResize="0"/>
          <p:nvPr/>
        </p:nvPicPr>
        <p:blipFill rotWithShape="1">
          <a:blip r:embed="rId12">
            <a:alphaModFix/>
          </a:blip>
          <a:srcRect b="0" l="0" r="0" t="0"/>
          <a:stretch/>
        </p:blipFill>
        <p:spPr>
          <a:xfrm>
            <a:off x="22735842" y="11049000"/>
            <a:ext cx="1651206" cy="2667000"/>
          </a:xfrm>
          <a:prstGeom prst="rect">
            <a:avLst/>
          </a:prstGeom>
          <a:noFill/>
          <a:ln>
            <a:noFill/>
          </a:ln>
        </p:spPr>
      </p:pic>
      <p:pic>
        <p:nvPicPr>
          <p:cNvPr descr=" " id="843" name="Google Shape;843;p11"/>
          <p:cNvPicPr preferRelativeResize="0"/>
          <p:nvPr/>
        </p:nvPicPr>
        <p:blipFill rotWithShape="1">
          <a:blip r:embed="rId13">
            <a:alphaModFix/>
          </a:blip>
          <a:srcRect b="0" l="0" r="0" t="0"/>
          <a:stretch/>
        </p:blipFill>
        <p:spPr>
          <a:xfrm>
            <a:off x="22862858" y="11176000"/>
            <a:ext cx="1524191" cy="2540000"/>
          </a:xfrm>
          <a:prstGeom prst="rect">
            <a:avLst/>
          </a:prstGeom>
          <a:noFill/>
          <a:ln>
            <a:noFill/>
          </a:ln>
        </p:spPr>
      </p:pic>
      <p:pic>
        <p:nvPicPr>
          <p:cNvPr descr=" " id="844" name="Google Shape;844;p11"/>
          <p:cNvPicPr preferRelativeResize="0"/>
          <p:nvPr/>
        </p:nvPicPr>
        <p:blipFill rotWithShape="1">
          <a:blip r:embed="rId14">
            <a:alphaModFix/>
          </a:blip>
          <a:srcRect b="0" l="0" r="0" t="0"/>
          <a:stretch/>
        </p:blipFill>
        <p:spPr>
          <a:xfrm>
            <a:off x="17451981" y="12344400"/>
            <a:ext cx="101613" cy="101600"/>
          </a:xfrm>
          <a:prstGeom prst="rect">
            <a:avLst/>
          </a:prstGeom>
          <a:noFill/>
          <a:ln>
            <a:noFill/>
          </a:ln>
        </p:spPr>
      </p:pic>
      <p:pic>
        <p:nvPicPr>
          <p:cNvPr descr=" " id="845" name="Google Shape;845;p11"/>
          <p:cNvPicPr preferRelativeResize="0"/>
          <p:nvPr/>
        </p:nvPicPr>
        <p:blipFill rotWithShape="1">
          <a:blip r:embed="rId15">
            <a:alphaModFix/>
          </a:blip>
          <a:srcRect b="0" l="0" r="0" t="0"/>
          <a:stretch/>
        </p:blipFill>
        <p:spPr>
          <a:xfrm>
            <a:off x="17451981" y="12344400"/>
            <a:ext cx="101613" cy="101600"/>
          </a:xfrm>
          <a:prstGeom prst="rect">
            <a:avLst/>
          </a:prstGeom>
          <a:noFill/>
          <a:ln>
            <a:noFill/>
          </a:ln>
        </p:spPr>
      </p:pic>
      <p:pic>
        <p:nvPicPr>
          <p:cNvPr descr=" " id="846" name="Google Shape;846;p11"/>
          <p:cNvPicPr preferRelativeResize="0"/>
          <p:nvPr/>
        </p:nvPicPr>
        <p:blipFill rotWithShape="1">
          <a:blip r:embed="rId8">
            <a:alphaModFix/>
          </a:blip>
          <a:srcRect b="0" l="0" r="0" t="0"/>
          <a:stretch/>
        </p:blipFill>
        <p:spPr>
          <a:xfrm>
            <a:off x="18137867" y="13208000"/>
            <a:ext cx="127016" cy="127000"/>
          </a:xfrm>
          <a:prstGeom prst="rect">
            <a:avLst/>
          </a:prstGeom>
          <a:noFill/>
          <a:ln>
            <a:noFill/>
          </a:ln>
        </p:spPr>
      </p:pic>
      <p:pic>
        <p:nvPicPr>
          <p:cNvPr descr=" " id="847" name="Google Shape;847;p11"/>
          <p:cNvPicPr preferRelativeResize="0"/>
          <p:nvPr/>
        </p:nvPicPr>
        <p:blipFill rotWithShape="1">
          <a:blip r:embed="rId16">
            <a:alphaModFix/>
          </a:blip>
          <a:srcRect b="0" l="0" r="0" t="0"/>
          <a:stretch/>
        </p:blipFill>
        <p:spPr>
          <a:xfrm>
            <a:off x="18137867" y="13208000"/>
            <a:ext cx="127016" cy="127000"/>
          </a:xfrm>
          <a:prstGeom prst="rect">
            <a:avLst/>
          </a:prstGeom>
          <a:noFill/>
          <a:ln>
            <a:noFill/>
          </a:ln>
        </p:spPr>
      </p:pic>
      <p:pic>
        <p:nvPicPr>
          <p:cNvPr descr=" " id="848" name="Google Shape;848;p11"/>
          <p:cNvPicPr preferRelativeResize="0"/>
          <p:nvPr/>
        </p:nvPicPr>
        <p:blipFill rotWithShape="1">
          <a:blip r:embed="rId17">
            <a:alphaModFix/>
          </a:blip>
          <a:srcRect b="0" l="0" r="0" t="0"/>
          <a:stretch/>
        </p:blipFill>
        <p:spPr>
          <a:xfrm>
            <a:off x="23193099" y="11531600"/>
            <a:ext cx="127016" cy="101600"/>
          </a:xfrm>
          <a:prstGeom prst="rect">
            <a:avLst/>
          </a:prstGeom>
          <a:noFill/>
          <a:ln>
            <a:noFill/>
          </a:ln>
        </p:spPr>
      </p:pic>
      <p:pic>
        <p:nvPicPr>
          <p:cNvPr descr=" " id="849" name="Google Shape;849;p11"/>
          <p:cNvPicPr preferRelativeResize="0"/>
          <p:nvPr/>
        </p:nvPicPr>
        <p:blipFill rotWithShape="1">
          <a:blip r:embed="rId18">
            <a:alphaModFix/>
          </a:blip>
          <a:srcRect b="0" l="0" r="0" t="0"/>
          <a:stretch/>
        </p:blipFill>
        <p:spPr>
          <a:xfrm>
            <a:off x="23193099" y="11531600"/>
            <a:ext cx="127016" cy="101600"/>
          </a:xfrm>
          <a:prstGeom prst="rect">
            <a:avLst/>
          </a:prstGeom>
          <a:noFill/>
          <a:ln>
            <a:noFill/>
          </a:ln>
        </p:spPr>
      </p:pic>
      <p:pic>
        <p:nvPicPr>
          <p:cNvPr descr=" " id="850" name="Google Shape;850;p11"/>
          <p:cNvPicPr preferRelativeResize="0"/>
          <p:nvPr/>
        </p:nvPicPr>
        <p:blipFill rotWithShape="1">
          <a:blip r:embed="rId8">
            <a:alphaModFix/>
          </a:blip>
          <a:srcRect b="0" l="0" r="0" t="0"/>
          <a:stretch/>
        </p:blipFill>
        <p:spPr>
          <a:xfrm>
            <a:off x="23345518" y="13538200"/>
            <a:ext cx="127016" cy="127000"/>
          </a:xfrm>
          <a:prstGeom prst="rect">
            <a:avLst/>
          </a:prstGeom>
          <a:noFill/>
          <a:ln>
            <a:noFill/>
          </a:ln>
        </p:spPr>
      </p:pic>
      <p:pic>
        <p:nvPicPr>
          <p:cNvPr descr=" " id="851" name="Google Shape;851;p11"/>
          <p:cNvPicPr preferRelativeResize="0"/>
          <p:nvPr/>
        </p:nvPicPr>
        <p:blipFill rotWithShape="1">
          <a:blip r:embed="rId16">
            <a:alphaModFix/>
          </a:blip>
          <a:srcRect b="0" l="0" r="0" t="0"/>
          <a:stretch/>
        </p:blipFill>
        <p:spPr>
          <a:xfrm>
            <a:off x="23345518" y="13538200"/>
            <a:ext cx="127016" cy="127000"/>
          </a:xfrm>
          <a:prstGeom prst="rect">
            <a:avLst/>
          </a:prstGeom>
          <a:noFill/>
          <a:ln>
            <a:noFill/>
          </a:ln>
        </p:spPr>
      </p:pic>
      <p:pic>
        <p:nvPicPr>
          <p:cNvPr descr=" " id="852" name="Google Shape;852;p11"/>
          <p:cNvPicPr preferRelativeResize="0"/>
          <p:nvPr/>
        </p:nvPicPr>
        <p:blipFill rotWithShape="1">
          <a:blip r:embed="rId14">
            <a:alphaModFix/>
          </a:blip>
          <a:srcRect b="0" l="0" r="0" t="0"/>
          <a:stretch/>
        </p:blipFill>
        <p:spPr>
          <a:xfrm>
            <a:off x="20017702" y="12598400"/>
            <a:ext cx="101613" cy="101600"/>
          </a:xfrm>
          <a:prstGeom prst="rect">
            <a:avLst/>
          </a:prstGeom>
          <a:noFill/>
          <a:ln>
            <a:noFill/>
          </a:ln>
        </p:spPr>
      </p:pic>
      <p:pic>
        <p:nvPicPr>
          <p:cNvPr descr=" " id="853" name="Google Shape;853;p11"/>
          <p:cNvPicPr preferRelativeResize="0"/>
          <p:nvPr/>
        </p:nvPicPr>
        <p:blipFill rotWithShape="1">
          <a:blip r:embed="rId15">
            <a:alphaModFix/>
          </a:blip>
          <a:srcRect b="0" l="0" r="0" t="0"/>
          <a:stretch/>
        </p:blipFill>
        <p:spPr>
          <a:xfrm>
            <a:off x="20017702" y="12598400"/>
            <a:ext cx="101613" cy="101600"/>
          </a:xfrm>
          <a:prstGeom prst="rect">
            <a:avLst/>
          </a:prstGeom>
          <a:noFill/>
          <a:ln>
            <a:noFill/>
          </a:ln>
        </p:spPr>
      </p:pic>
      <p:sp>
        <p:nvSpPr>
          <p:cNvPr id="854" name="Google Shape;854;p11"/>
          <p:cNvSpPr/>
          <p:nvPr/>
        </p:nvSpPr>
        <p:spPr>
          <a:xfrm>
            <a:off x="1587698" y="1778000"/>
            <a:ext cx="21478384" cy="94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5" name="Google Shape;855;p11"/>
          <p:cNvSpPr/>
          <p:nvPr/>
        </p:nvSpPr>
        <p:spPr>
          <a:xfrm>
            <a:off x="1587698" y="1778000"/>
            <a:ext cx="5554828"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Flow Process</a:t>
            </a:r>
            <a:endParaRPr b="0" i="0" sz="6400" u="none" cap="none" strike="noStrike">
              <a:solidFill>
                <a:schemeClr val="dk1"/>
              </a:solidFill>
              <a:latin typeface="Calibri"/>
              <a:ea typeface="Calibri"/>
              <a:cs typeface="Calibri"/>
              <a:sym typeface="Calibri"/>
            </a:endParaRPr>
          </a:p>
        </p:txBody>
      </p:sp>
      <p:sp>
        <p:nvSpPr>
          <p:cNvPr id="856" name="Google Shape;856;p11"/>
          <p:cNvSpPr/>
          <p:nvPr/>
        </p:nvSpPr>
        <p:spPr>
          <a:xfrm>
            <a:off x="1587698" y="3479800"/>
            <a:ext cx="21478384" cy="772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57" name="Google Shape;857;p11"/>
          <p:cNvSpPr/>
          <p:nvPr/>
        </p:nvSpPr>
        <p:spPr>
          <a:xfrm>
            <a:off x="1587698" y="3479800"/>
            <a:ext cx="21613868" cy="16594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Biomarker Selection and Agreed List: </a:t>
            </a:r>
            <a:r>
              <a:rPr b="0" i="0" lang="en-US" sz="3200" u="none" cap="none" strike="noStrike">
                <a:solidFill>
                  <a:srgbClr val="FFFFFF"/>
                </a:solidFill>
                <a:latin typeface="Poppins"/>
                <a:ea typeface="Poppins"/>
                <a:cs typeface="Poppins"/>
                <a:sym typeface="Poppins"/>
              </a:rPr>
              <a:t>Establish a panel of experts to determine a </a:t>
            </a:r>
            <a:r>
              <a:rPr b="0" i="0" lang="en-US" sz="3200" u="none" cap="none" strike="noStrike">
                <a:solidFill>
                  <a:srgbClr val="00B4FF"/>
                </a:solidFill>
                <a:latin typeface="Poppins"/>
                <a:ea typeface="Poppins"/>
                <a:cs typeface="Poppins"/>
                <a:sym typeface="Poppins"/>
              </a:rPr>
              <a:t>comprehensive list</a:t>
            </a:r>
            <a:r>
              <a:rPr b="0" i="0" lang="en-US" sz="3200" u="none" cap="none" strike="noStrike">
                <a:solidFill>
                  <a:srgbClr val="FFFFFF"/>
                </a:solidFill>
                <a:latin typeface="Poppins"/>
                <a:ea typeface="Poppins"/>
                <a:cs typeface="Poppins"/>
                <a:sym typeface="Poppins"/>
              </a:rPr>
              <a:t> of                                        biomarkers associated with aging.</a:t>
            </a:r>
            <a:endParaRPr b="0" i="0" sz="3200" u="none" cap="none" strike="noStrike">
              <a:solidFill>
                <a:schemeClr val="dk1"/>
              </a:solidFill>
              <a:latin typeface="Calibri"/>
              <a:ea typeface="Calibri"/>
              <a:cs typeface="Calibri"/>
              <a:sym typeface="Calibri"/>
            </a:endParaRPr>
          </a:p>
        </p:txBody>
      </p:sp>
      <p:sp>
        <p:nvSpPr>
          <p:cNvPr id="858" name="Google Shape;858;p11"/>
          <p:cNvSpPr/>
          <p:nvPr/>
        </p:nvSpPr>
        <p:spPr>
          <a:xfrm>
            <a:off x="1587698" y="5410200"/>
            <a:ext cx="21613868" cy="897467"/>
          </a:xfrm>
          <a:prstGeom prst="rect">
            <a:avLst/>
          </a:prstGeom>
          <a:noFill/>
          <a:ln>
            <a:noFill/>
          </a:ln>
        </p:spPr>
        <p:txBody>
          <a:bodyPr anchorCtr="0" anchor="t" bIns="0" lIns="0" spcFirstLastPara="1" rIns="0" wrap="square" tIns="0">
            <a:noAutofit/>
          </a:bodyPr>
          <a:lstStyle/>
          <a:p>
            <a:pPr indent="0" lvl="0" marL="0" marR="0" rtl="0" algn="l">
              <a:lnSpc>
                <a:spcPct val="1875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Clinical Trial Protocol:</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 Develop a standardized protocol for </a:t>
            </a:r>
            <a:r>
              <a:rPr b="0" i="0" lang="en-US" sz="3200" u="none" cap="none" strike="noStrike">
                <a:solidFill>
                  <a:srgbClr val="00B4FF"/>
                </a:solidFill>
                <a:latin typeface="Poppins"/>
                <a:ea typeface="Poppins"/>
                <a:cs typeface="Poppins"/>
                <a:sym typeface="Poppins"/>
              </a:rPr>
              <a:t>clinical trials</a:t>
            </a:r>
            <a:r>
              <a:rPr b="0" i="0" lang="en-US" sz="3200" u="none" cap="none" strike="noStrike">
                <a:solidFill>
                  <a:srgbClr val="FFFFFF"/>
                </a:solidFill>
                <a:latin typeface="Poppins"/>
                <a:ea typeface="Poppins"/>
                <a:cs typeface="Poppins"/>
                <a:sym typeface="Poppins"/>
              </a:rPr>
              <a:t> involving aging research</a:t>
            </a:r>
            <a:r>
              <a:rPr b="0" i="0" lang="en-US" sz="3200" u="none" cap="none" strike="noStrike">
                <a:solidFill>
                  <a:srgbClr val="FFFFFF"/>
                </a:solidFill>
                <a:latin typeface="Poppins Medium"/>
                <a:ea typeface="Poppins Medium"/>
                <a:cs typeface="Poppins Medium"/>
                <a:sym typeface="Poppins Medium"/>
              </a:rPr>
              <a:t>.</a:t>
            </a:r>
            <a:endParaRPr b="0" i="0" sz="3200" u="none" cap="none" strike="noStrike">
              <a:solidFill>
                <a:schemeClr val="dk1"/>
              </a:solidFill>
              <a:latin typeface="Calibri"/>
              <a:ea typeface="Calibri"/>
              <a:cs typeface="Calibri"/>
              <a:sym typeface="Calibri"/>
            </a:endParaRPr>
          </a:p>
        </p:txBody>
      </p:sp>
      <p:sp>
        <p:nvSpPr>
          <p:cNvPr id="859" name="Google Shape;859;p11"/>
          <p:cNvSpPr/>
          <p:nvPr/>
        </p:nvSpPr>
        <p:spPr>
          <a:xfrm>
            <a:off x="1587698" y="6578600"/>
            <a:ext cx="21613868" cy="897467"/>
          </a:xfrm>
          <a:prstGeom prst="rect">
            <a:avLst/>
          </a:prstGeom>
          <a:noFill/>
          <a:ln>
            <a:noFill/>
          </a:ln>
        </p:spPr>
        <p:txBody>
          <a:bodyPr anchorCtr="0" anchor="t" bIns="0" lIns="0" spcFirstLastPara="1" rIns="0" wrap="square" tIns="0">
            <a:noAutofit/>
          </a:bodyPr>
          <a:lstStyle/>
          <a:p>
            <a:pPr indent="0" lvl="0" marL="0" marR="0" rtl="0" algn="l">
              <a:lnSpc>
                <a:spcPct val="1875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Blood Sample Collection: </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Detail the procedure for collecting blood samples from study participants.</a:t>
            </a:r>
            <a:endParaRPr b="0" i="0" sz="3200" u="none" cap="none" strike="noStrike">
              <a:solidFill>
                <a:schemeClr val="dk1"/>
              </a:solidFill>
              <a:latin typeface="Calibri"/>
              <a:ea typeface="Calibri"/>
              <a:cs typeface="Calibri"/>
              <a:sym typeface="Calibri"/>
            </a:endParaRPr>
          </a:p>
        </p:txBody>
      </p:sp>
      <p:sp>
        <p:nvSpPr>
          <p:cNvPr id="860" name="Google Shape;860;p11"/>
          <p:cNvSpPr/>
          <p:nvPr/>
        </p:nvSpPr>
        <p:spPr>
          <a:xfrm>
            <a:off x="1587698" y="7747000"/>
            <a:ext cx="21613868" cy="16594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Biomarker Measurement - Proteomics:</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 Specify the methodology and assays for </a:t>
            </a:r>
            <a:r>
              <a:rPr b="0" i="0" lang="en-US" sz="3200" u="none" cap="none" strike="noStrike">
                <a:solidFill>
                  <a:srgbClr val="00B4FF"/>
                </a:solidFill>
                <a:latin typeface="Poppins"/>
                <a:ea typeface="Poppins"/>
                <a:cs typeface="Poppins"/>
                <a:sym typeface="Poppins"/>
              </a:rPr>
              <a:t>proteomics </a:t>
            </a:r>
            <a:r>
              <a:rPr b="0" i="0" lang="en-US" sz="3200" u="none" cap="none" strike="noStrike">
                <a:solidFill>
                  <a:srgbClr val="FFFFFF"/>
                </a:solidFill>
                <a:latin typeface="Poppins"/>
                <a:ea typeface="Poppins"/>
                <a:cs typeface="Poppins"/>
                <a:sym typeface="Poppins"/>
              </a:rPr>
              <a:t>data collection from blood samples.</a:t>
            </a:r>
            <a:endParaRPr b="0" i="0" sz="3200" u="none" cap="none" strike="noStrike">
              <a:solidFill>
                <a:schemeClr val="dk1"/>
              </a:solidFill>
              <a:latin typeface="Calibri"/>
              <a:ea typeface="Calibri"/>
              <a:cs typeface="Calibri"/>
              <a:sym typeface="Calibri"/>
            </a:endParaRPr>
          </a:p>
        </p:txBody>
      </p:sp>
      <p:sp>
        <p:nvSpPr>
          <p:cNvPr id="861" name="Google Shape;861;p11"/>
          <p:cNvSpPr/>
          <p:nvPr/>
        </p:nvSpPr>
        <p:spPr>
          <a:xfrm>
            <a:off x="1587698" y="9677400"/>
            <a:ext cx="21613868" cy="16594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Biomarker Measurement - Methylation: </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Define the techniques and platforms for </a:t>
            </a:r>
            <a:r>
              <a:rPr b="0" i="0" lang="en-US" sz="3200" u="none" cap="none" strike="noStrike">
                <a:solidFill>
                  <a:srgbClr val="00B4FF"/>
                </a:solidFill>
                <a:latin typeface="Poppins"/>
                <a:ea typeface="Poppins"/>
                <a:cs typeface="Poppins"/>
                <a:sym typeface="Poppins"/>
              </a:rPr>
              <a:t>methylation analysis </a:t>
            </a:r>
            <a:r>
              <a:rPr b="0" i="0" lang="en-US" sz="3200" u="none" cap="none" strike="noStrike">
                <a:solidFill>
                  <a:srgbClr val="FFFFFF"/>
                </a:solidFill>
                <a:latin typeface="Poppins"/>
                <a:ea typeface="Poppins"/>
                <a:cs typeface="Poppins"/>
                <a:sym typeface="Poppins"/>
              </a:rPr>
              <a:t>using collected samples.</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FFFFFF"/>
              </a:buClr>
              <a:buSzPts val="3200"/>
              <a:buFont typeface="Poppins SemiBold"/>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chemeClr val="lt1"/>
              </a:buClr>
              <a:buSzPts val="3200"/>
              <a:buFont typeface="Poppins SemiBold"/>
              <a:buNone/>
            </a:pPr>
            <a:r>
              <a:rPr b="0" i="0" lang="en-US" sz="3200" u="none" cap="none" strike="noStrike">
                <a:solidFill>
                  <a:schemeClr val="lt1"/>
                </a:solidFill>
                <a:latin typeface="Poppins SemiBold"/>
                <a:ea typeface="Poppins SemiBold"/>
                <a:cs typeface="Poppins SemiBold"/>
                <a:sym typeface="Poppins SemiBold"/>
              </a:rPr>
              <a:t>Biomarker Measurement - Metabolomics:  </a:t>
            </a:r>
            <a:r>
              <a:rPr b="0" i="0" lang="en-US" sz="3200" u="none" cap="none" strike="noStrike">
                <a:solidFill>
                  <a:schemeClr val="lt1"/>
                </a:solidFill>
                <a:latin typeface="Poppins"/>
                <a:ea typeface="Poppins"/>
                <a:cs typeface="Poppins"/>
                <a:sym typeface="Poppins"/>
              </a:rPr>
              <a:t>Describe the</a:t>
            </a:r>
            <a:r>
              <a:rPr b="0" i="0" lang="en-US" sz="3200" u="none" cap="none" strike="noStrike">
                <a:solidFill>
                  <a:srgbClr val="00B4FF"/>
                </a:solidFill>
                <a:latin typeface="Poppins"/>
                <a:ea typeface="Poppins"/>
                <a:cs typeface="Poppins"/>
                <a:sym typeface="Poppins"/>
              </a:rPr>
              <a:t> metabolomics analysis </a:t>
            </a:r>
            <a:r>
              <a:rPr b="0" i="0" lang="en-US" sz="3200" u="none" cap="none" strike="noStrike">
                <a:solidFill>
                  <a:schemeClr val="lt1"/>
                </a:solidFill>
                <a:latin typeface="Poppins"/>
                <a:ea typeface="Poppins"/>
                <a:cs typeface="Poppins"/>
                <a:sym typeface="Poppins"/>
              </a:rPr>
              <a:t>methods, including the        equipment and technologies used.</a:t>
            </a:r>
            <a:endParaRPr b="0" i="0" sz="3200" u="none" cap="none" strike="noStrike">
              <a:solidFill>
                <a:srgbClr val="FFFFFF"/>
              </a:solidFill>
              <a:latin typeface="Poppins"/>
              <a:ea typeface="Poppins"/>
              <a:cs typeface="Poppins"/>
              <a:sym typeface="Poppins"/>
            </a:endParaRPr>
          </a:p>
        </p:txBody>
      </p:sp>
      <p:sp>
        <p:nvSpPr>
          <p:cNvPr id="862" name="Google Shape;862;p11"/>
          <p:cNvSpPr/>
          <p:nvPr/>
        </p:nvSpPr>
        <p:spPr>
          <a:xfrm>
            <a:off x="1232054" y="7556500"/>
            <a:ext cx="25403" cy="2565400"/>
          </a:xfrm>
          <a:prstGeom prst="roundRect">
            <a:avLst>
              <a:gd fmla="val 359957" name="adj"/>
            </a:avLst>
          </a:prstGeom>
          <a:solidFill>
            <a:srgbClr val="8A8A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3" name="Google Shape;863;p11"/>
          <p:cNvSpPr/>
          <p:nvPr/>
        </p:nvSpPr>
        <p:spPr>
          <a:xfrm>
            <a:off x="1143143" y="9956800"/>
            <a:ext cx="203225" cy="203200"/>
          </a:xfrm>
          <a:prstGeom prst="ellipse">
            <a:avLst/>
          </a:prstGeom>
          <a:solidFill>
            <a:srgbClr val="ACAC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4" name="Google Shape;864;p11"/>
          <p:cNvSpPr/>
          <p:nvPr/>
        </p:nvSpPr>
        <p:spPr>
          <a:xfrm>
            <a:off x="1232054" y="5842000"/>
            <a:ext cx="25403" cy="1866900"/>
          </a:xfrm>
          <a:prstGeom prst="roundRect">
            <a:avLst>
              <a:gd fmla="val 359957" name="adj"/>
            </a:avLst>
          </a:prstGeom>
          <a:solidFill>
            <a:srgbClr val="8A8A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5" name="Google Shape;865;p11"/>
          <p:cNvSpPr/>
          <p:nvPr/>
        </p:nvSpPr>
        <p:spPr>
          <a:xfrm>
            <a:off x="1143143" y="8026400"/>
            <a:ext cx="203225" cy="203200"/>
          </a:xfrm>
          <a:prstGeom prst="ellipse">
            <a:avLst/>
          </a:prstGeom>
          <a:solidFill>
            <a:srgbClr val="8A8A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6" name="Google Shape;866;p11"/>
          <p:cNvSpPr/>
          <p:nvPr/>
        </p:nvSpPr>
        <p:spPr>
          <a:xfrm>
            <a:off x="1143143" y="3759200"/>
            <a:ext cx="203225" cy="2032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7" name="Google Shape;867;p11"/>
          <p:cNvSpPr/>
          <p:nvPr/>
        </p:nvSpPr>
        <p:spPr>
          <a:xfrm>
            <a:off x="1232054" y="3924300"/>
            <a:ext cx="25403" cy="1854200"/>
          </a:xfrm>
          <a:prstGeom prst="roundRect">
            <a:avLst>
              <a:gd fmla="val 359957" name="adj"/>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8" name="Google Shape;868;p11"/>
          <p:cNvSpPr/>
          <p:nvPr/>
        </p:nvSpPr>
        <p:spPr>
          <a:xfrm>
            <a:off x="1143143" y="5676900"/>
            <a:ext cx="203225" cy="2032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69" name="Google Shape;869;p11"/>
          <p:cNvSpPr/>
          <p:nvPr/>
        </p:nvSpPr>
        <p:spPr>
          <a:xfrm>
            <a:off x="1143143" y="6858000"/>
            <a:ext cx="203225" cy="203200"/>
          </a:xfrm>
          <a:prstGeom prst="ellipse">
            <a:avLst/>
          </a:prstGeom>
          <a:solidFill>
            <a:srgbClr val="8A8A8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0" name="Google Shape;870;p11"/>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75" name="Shape 875"/>
        <p:cNvGrpSpPr/>
        <p:nvPr/>
      </p:nvGrpSpPr>
      <p:grpSpPr>
        <a:xfrm>
          <a:off x="0" y="0"/>
          <a:ext cx="0" cy="0"/>
          <a:chOff x="0" y="0"/>
          <a:chExt cx="0" cy="0"/>
        </a:xfrm>
      </p:grpSpPr>
      <p:pic>
        <p:nvPicPr>
          <p:cNvPr descr=" " id="876" name="Google Shape;876;p12"/>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877" name="Google Shape;877;p12"/>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sp>
        <p:nvSpPr>
          <p:cNvPr id="878" name="Google Shape;878;p12"/>
          <p:cNvSpPr/>
          <p:nvPr/>
        </p:nvSpPr>
        <p:spPr>
          <a:xfrm>
            <a:off x="1066933" y="9220200"/>
            <a:ext cx="25403" cy="1422400"/>
          </a:xfrm>
          <a:prstGeom prst="roundRect">
            <a:avLst>
              <a:gd fmla="val 359957" name="adj"/>
            </a:avLst>
          </a:prstGeom>
          <a:solidFill>
            <a:srgbClr val="ACAC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9" name="Google Shape;879;p12"/>
          <p:cNvSpPr/>
          <p:nvPr/>
        </p:nvSpPr>
        <p:spPr>
          <a:xfrm>
            <a:off x="978022" y="10528300"/>
            <a:ext cx="203225" cy="203200"/>
          </a:xfrm>
          <a:prstGeom prst="ellipse">
            <a:avLst/>
          </a:prstGeom>
          <a:solidFill>
            <a:srgbClr val="ACAC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0" name="Google Shape;880;p12"/>
          <p:cNvSpPr/>
          <p:nvPr/>
        </p:nvSpPr>
        <p:spPr>
          <a:xfrm>
            <a:off x="1066933" y="7239000"/>
            <a:ext cx="25403" cy="2108200"/>
          </a:xfrm>
          <a:prstGeom prst="roundRect">
            <a:avLst>
              <a:gd fmla="val 359957" name="adj"/>
            </a:avLst>
          </a:prstGeom>
          <a:solidFill>
            <a:srgbClr val="ACAC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1" name="Google Shape;881;p12"/>
          <p:cNvSpPr/>
          <p:nvPr/>
        </p:nvSpPr>
        <p:spPr>
          <a:xfrm>
            <a:off x="978022" y="8597900"/>
            <a:ext cx="203225" cy="203200"/>
          </a:xfrm>
          <a:prstGeom prst="ellipse">
            <a:avLst/>
          </a:prstGeom>
          <a:solidFill>
            <a:srgbClr val="ACAC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2" name="Google Shape;882;p12"/>
          <p:cNvSpPr/>
          <p:nvPr/>
        </p:nvSpPr>
        <p:spPr>
          <a:xfrm>
            <a:off x="1066933" y="5372100"/>
            <a:ext cx="25403" cy="2019300"/>
          </a:xfrm>
          <a:prstGeom prst="roundRect">
            <a:avLst>
              <a:gd fmla="val 359957" name="adj"/>
            </a:avLst>
          </a:prstGeom>
          <a:solidFill>
            <a:srgbClr val="ACAC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3" name="Google Shape;883;p12"/>
          <p:cNvSpPr/>
          <p:nvPr/>
        </p:nvSpPr>
        <p:spPr>
          <a:xfrm>
            <a:off x="978022" y="6654800"/>
            <a:ext cx="203225" cy="203200"/>
          </a:xfrm>
          <a:prstGeom prst="ellipse">
            <a:avLst/>
          </a:prstGeom>
          <a:solidFill>
            <a:srgbClr val="ACAC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4" name="Google Shape;884;p12"/>
          <p:cNvSpPr/>
          <p:nvPr/>
        </p:nvSpPr>
        <p:spPr>
          <a:xfrm>
            <a:off x="1066933" y="3695700"/>
            <a:ext cx="25403" cy="1803400"/>
          </a:xfrm>
          <a:prstGeom prst="roundRect">
            <a:avLst>
              <a:gd fmla="val 359957" name="adj"/>
            </a:avLst>
          </a:prstGeom>
          <a:solidFill>
            <a:srgbClr val="AFAF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5" name="Google Shape;885;p12"/>
          <p:cNvSpPr/>
          <p:nvPr/>
        </p:nvSpPr>
        <p:spPr>
          <a:xfrm>
            <a:off x="978022" y="4724400"/>
            <a:ext cx="203225" cy="203200"/>
          </a:xfrm>
          <a:prstGeom prst="ellipse">
            <a:avLst/>
          </a:prstGeom>
          <a:solidFill>
            <a:srgbClr val="AFAFA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6" name="Google Shape;886;p12"/>
          <p:cNvSpPr/>
          <p:nvPr/>
        </p:nvSpPr>
        <p:spPr>
          <a:xfrm>
            <a:off x="978022" y="1574800"/>
            <a:ext cx="203225" cy="203200"/>
          </a:xfrm>
          <a:prstGeom prst="ellipse">
            <a:avLst/>
          </a:prstGeom>
          <a:solidFill>
            <a:srgbClr val="A8AA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7" name="Google Shape;887;p12"/>
          <p:cNvSpPr/>
          <p:nvPr/>
        </p:nvSpPr>
        <p:spPr>
          <a:xfrm>
            <a:off x="1066933" y="1765300"/>
            <a:ext cx="25403" cy="1803400"/>
          </a:xfrm>
          <a:prstGeom prst="roundRect">
            <a:avLst>
              <a:gd fmla="val 359957" name="adj"/>
            </a:avLst>
          </a:prstGeom>
          <a:solidFill>
            <a:srgbClr val="A8AA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8" name="Google Shape;888;p12"/>
          <p:cNvSpPr/>
          <p:nvPr/>
        </p:nvSpPr>
        <p:spPr>
          <a:xfrm>
            <a:off x="978022" y="3517900"/>
            <a:ext cx="203225" cy="203200"/>
          </a:xfrm>
          <a:prstGeom prst="ellipse">
            <a:avLst/>
          </a:prstGeom>
          <a:solidFill>
            <a:srgbClr val="A8AAA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9" name="Google Shape;889;p12"/>
          <p:cNvSpPr/>
          <p:nvPr/>
        </p:nvSpPr>
        <p:spPr>
          <a:xfrm>
            <a:off x="1486086" y="1333500"/>
            <a:ext cx="21922940" cy="1041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SemiBold"/>
              <a:ea typeface="Poppins SemiBold"/>
              <a:cs typeface="Poppins SemiBold"/>
              <a:sym typeface="Poppins SemiBold"/>
            </a:endParaRPr>
          </a:p>
        </p:txBody>
      </p:sp>
      <p:sp>
        <p:nvSpPr>
          <p:cNvPr id="890" name="Google Shape;890;p12"/>
          <p:cNvSpPr/>
          <p:nvPr/>
        </p:nvSpPr>
        <p:spPr>
          <a:xfrm>
            <a:off x="1320961" y="1676400"/>
            <a:ext cx="22058400" cy="1659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SemiBold"/>
                <a:ea typeface="Poppins SemiBold"/>
                <a:cs typeface="Poppins SemiBold"/>
                <a:sym typeface="Poppins SemiBold"/>
              </a:rPr>
              <a:t>Biomarker Characteristics:  Must change in a statistically </a:t>
            </a:r>
            <a:r>
              <a:rPr b="0" i="0" lang="en-US" sz="3200" u="none" cap="none" strike="noStrike">
                <a:solidFill>
                  <a:srgbClr val="00B4FF"/>
                </a:solidFill>
                <a:latin typeface="Poppins"/>
                <a:ea typeface="Poppins"/>
                <a:cs typeface="Poppins"/>
                <a:sym typeface="Poppins"/>
              </a:rPr>
              <a:t>non chaotic</a:t>
            </a:r>
            <a:r>
              <a:rPr b="0" i="0" lang="en-US" sz="3200" u="none" cap="none" strike="noStrike">
                <a:solidFill>
                  <a:srgbClr val="FFFFFF"/>
                </a:solidFill>
                <a:latin typeface="Poppins SemiBold"/>
                <a:ea typeface="Poppins SemiBold"/>
                <a:cs typeface="Poppins SemiBold"/>
                <a:sym typeface="Poppins SemiBold"/>
              </a:rPr>
              <a:t> manner  in response to interventions, including exercise, diet, sleep, lifestyle factors, drugs, supplements, etc.</a:t>
            </a:r>
            <a:endParaRPr b="0" i="0" sz="3200" u="none" cap="none" strike="noStrike">
              <a:solidFill>
                <a:srgbClr val="FFFFFF"/>
              </a:solidFill>
              <a:latin typeface="Poppins SemiBold"/>
              <a:ea typeface="Poppins SemiBold"/>
              <a:cs typeface="Poppins SemiBold"/>
              <a:sym typeface="Poppins SemiBold"/>
            </a:endParaRPr>
          </a:p>
        </p:txBody>
      </p:sp>
      <p:sp>
        <p:nvSpPr>
          <p:cNvPr id="891" name="Google Shape;891;p12"/>
          <p:cNvSpPr/>
          <p:nvPr/>
        </p:nvSpPr>
        <p:spPr>
          <a:xfrm>
            <a:off x="1486086" y="3263900"/>
            <a:ext cx="21613868" cy="897467"/>
          </a:xfrm>
          <a:prstGeom prst="rect">
            <a:avLst/>
          </a:prstGeom>
          <a:noFill/>
          <a:ln>
            <a:noFill/>
          </a:ln>
        </p:spPr>
        <p:txBody>
          <a:bodyPr anchorCtr="0" anchor="t" bIns="0" lIns="0" spcFirstLastPara="1" rIns="0" wrap="square" tIns="0">
            <a:noAutofit/>
          </a:bodyPr>
          <a:lstStyle/>
          <a:p>
            <a:pPr indent="0" lvl="0" marL="0" marR="0" rtl="0" algn="l">
              <a:lnSpc>
                <a:spcPct val="1875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Wearable Data Collection: </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Clarify the types of</a:t>
            </a:r>
            <a:r>
              <a:rPr b="0" i="0" lang="en-US" sz="3200" u="none" cap="none" strike="noStrike">
                <a:solidFill>
                  <a:srgbClr val="00B4FF"/>
                </a:solidFill>
                <a:latin typeface="Poppins"/>
                <a:ea typeface="Poppins"/>
                <a:cs typeface="Poppins"/>
                <a:sym typeface="Poppins"/>
              </a:rPr>
              <a:t> wearables</a:t>
            </a:r>
            <a:r>
              <a:rPr b="0" i="0" lang="en-US" sz="3200" u="none" cap="none" strike="noStrike">
                <a:solidFill>
                  <a:srgbClr val="FFFFFF"/>
                </a:solidFill>
                <a:latin typeface="Poppins"/>
                <a:ea typeface="Poppins"/>
                <a:cs typeface="Poppins"/>
                <a:sym typeface="Poppins"/>
              </a:rPr>
              <a:t> used for continuous monitoring.</a:t>
            </a:r>
            <a:endParaRPr b="0" i="0" sz="3200" u="none" cap="none" strike="noStrike">
              <a:solidFill>
                <a:schemeClr val="dk1"/>
              </a:solidFill>
              <a:latin typeface="Calibri"/>
              <a:ea typeface="Calibri"/>
              <a:cs typeface="Calibri"/>
              <a:sym typeface="Calibri"/>
            </a:endParaRPr>
          </a:p>
        </p:txBody>
      </p:sp>
      <p:sp>
        <p:nvSpPr>
          <p:cNvPr id="892" name="Google Shape;892;p12"/>
          <p:cNvSpPr/>
          <p:nvPr/>
        </p:nvSpPr>
        <p:spPr>
          <a:xfrm>
            <a:off x="1486086" y="4432300"/>
            <a:ext cx="21613868" cy="1659467"/>
          </a:xfrm>
          <a:prstGeom prst="rect">
            <a:avLst/>
          </a:prstGeom>
          <a:noFill/>
          <a:ln>
            <a:noFill/>
          </a:ln>
        </p:spPr>
        <p:txBody>
          <a:bodyPr anchorCtr="0" anchor="t" bIns="0" lIns="0" spcFirstLastPara="1" rIns="0" wrap="square" tIns="0">
            <a:noAutofit/>
          </a:bodyPr>
          <a:lstStyle/>
          <a:p>
            <a:pPr indent="0" lvl="0" marL="0" marR="0" rtl="0" algn="l">
              <a:lnSpc>
                <a:spcPct val="1875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Data Integration and Analysis: </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Develop protocols for</a:t>
            </a:r>
            <a:r>
              <a:rPr b="0" i="0" lang="en-US" sz="3200" u="none" cap="none" strike="noStrike">
                <a:solidFill>
                  <a:srgbClr val="00B4FF"/>
                </a:solidFill>
                <a:latin typeface="Poppins"/>
                <a:ea typeface="Poppins"/>
                <a:cs typeface="Poppins"/>
                <a:sym typeface="Poppins"/>
              </a:rPr>
              <a:t> integrating data</a:t>
            </a:r>
            <a:r>
              <a:rPr b="0" i="0" lang="en-US" sz="3200" u="none" cap="none" strike="noStrike">
                <a:solidFill>
                  <a:srgbClr val="FFFFFF"/>
                </a:solidFill>
                <a:latin typeface="Poppins"/>
                <a:ea typeface="Poppins"/>
                <a:cs typeface="Poppins"/>
                <a:sym typeface="Poppins"/>
              </a:rPr>
              <a:t> from proteomics, methylation, metabolomics, and wearables.</a:t>
            </a:r>
            <a:endParaRPr b="0" i="0" sz="3200" u="none" cap="none" strike="noStrike">
              <a:solidFill>
                <a:schemeClr val="dk1"/>
              </a:solidFill>
              <a:latin typeface="Calibri"/>
              <a:ea typeface="Calibri"/>
              <a:cs typeface="Calibri"/>
              <a:sym typeface="Calibri"/>
            </a:endParaRPr>
          </a:p>
        </p:txBody>
      </p:sp>
      <p:sp>
        <p:nvSpPr>
          <p:cNvPr id="893" name="Google Shape;893;p12"/>
          <p:cNvSpPr/>
          <p:nvPr/>
        </p:nvSpPr>
        <p:spPr>
          <a:xfrm>
            <a:off x="1486086" y="6362700"/>
            <a:ext cx="21613868" cy="16594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Data Validation and Quality Assurance:</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 Establish procedures for </a:t>
            </a:r>
            <a:r>
              <a:rPr b="0" i="0" lang="en-US" sz="3200" u="none" cap="none" strike="noStrike">
                <a:solidFill>
                  <a:srgbClr val="00B4FF"/>
                </a:solidFill>
                <a:latin typeface="Poppins"/>
                <a:ea typeface="Poppins"/>
                <a:cs typeface="Poppins"/>
                <a:sym typeface="Poppins"/>
              </a:rPr>
              <a:t>data validation and quality control</a:t>
            </a:r>
            <a:r>
              <a:rPr b="0" i="0" lang="en-US" sz="3200" u="none" cap="none" strike="noStrike">
                <a:solidFill>
                  <a:srgbClr val="FFFFFF"/>
                </a:solidFill>
                <a:latin typeface="Poppins"/>
                <a:ea typeface="Poppins"/>
                <a:cs typeface="Poppins"/>
                <a:sym typeface="Poppins"/>
              </a:rPr>
              <a:t> to ensure accuracy and reliability.</a:t>
            </a:r>
            <a:endParaRPr b="0" i="0" sz="3200" u="none" cap="none" strike="noStrike">
              <a:solidFill>
                <a:schemeClr val="dk1"/>
              </a:solidFill>
              <a:latin typeface="Calibri"/>
              <a:ea typeface="Calibri"/>
              <a:cs typeface="Calibri"/>
              <a:sym typeface="Calibri"/>
            </a:endParaRPr>
          </a:p>
        </p:txBody>
      </p:sp>
      <p:sp>
        <p:nvSpPr>
          <p:cNvPr id="894" name="Google Shape;894;p12"/>
          <p:cNvSpPr/>
          <p:nvPr/>
        </p:nvSpPr>
        <p:spPr>
          <a:xfrm>
            <a:off x="1486086" y="8293100"/>
            <a:ext cx="21613868" cy="16594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Reporting and Interpretation:</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Outline how aging clock endpoints and</a:t>
            </a:r>
            <a:r>
              <a:rPr b="0" i="0" lang="en-US" sz="3200" u="none" cap="none" strike="noStrike">
                <a:solidFill>
                  <a:srgbClr val="00B4FF"/>
                </a:solidFill>
                <a:latin typeface="Poppins"/>
                <a:ea typeface="Poppins"/>
                <a:cs typeface="Poppins"/>
                <a:sym typeface="Poppins"/>
              </a:rPr>
              <a:t> biomarker data</a:t>
            </a:r>
            <a:r>
              <a:rPr b="0" i="0" lang="en-US" sz="3200" u="none" cap="none" strike="noStrike">
                <a:solidFill>
                  <a:srgbClr val="FFFFFF"/>
                </a:solidFill>
                <a:latin typeface="Poppins"/>
                <a:ea typeface="Poppins"/>
                <a:cs typeface="Poppins"/>
                <a:sym typeface="Poppins"/>
              </a:rPr>
              <a:t> will be reported to researchers and study participants.</a:t>
            </a:r>
            <a:endParaRPr b="0" i="0" sz="3200" u="none" cap="none" strike="noStrike">
              <a:solidFill>
                <a:schemeClr val="dk1"/>
              </a:solidFill>
              <a:latin typeface="Calibri"/>
              <a:ea typeface="Calibri"/>
              <a:cs typeface="Calibri"/>
              <a:sym typeface="Calibri"/>
            </a:endParaRPr>
          </a:p>
        </p:txBody>
      </p:sp>
      <p:sp>
        <p:nvSpPr>
          <p:cNvPr id="895" name="Google Shape;895;p12"/>
          <p:cNvSpPr/>
          <p:nvPr/>
        </p:nvSpPr>
        <p:spPr>
          <a:xfrm>
            <a:off x="1486086" y="10223500"/>
            <a:ext cx="21613868" cy="16594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Ethical Considerations: </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Address ethical concerns related to</a:t>
            </a:r>
            <a:r>
              <a:rPr b="0" i="0" lang="en-US" sz="3200" u="none" cap="none" strike="noStrike">
                <a:solidFill>
                  <a:srgbClr val="00B4FF"/>
                </a:solidFill>
                <a:latin typeface="Poppins"/>
                <a:ea typeface="Poppins"/>
                <a:cs typeface="Poppins"/>
                <a:sym typeface="Poppins"/>
              </a:rPr>
              <a:t> data collection</a:t>
            </a:r>
            <a:r>
              <a:rPr b="0" i="0" lang="en-US" sz="3200" u="none" cap="none" strike="noStrike">
                <a:solidFill>
                  <a:srgbClr val="FFFFFF"/>
                </a:solidFill>
                <a:latin typeface="Poppins"/>
                <a:ea typeface="Poppins"/>
                <a:cs typeface="Poppins"/>
                <a:sym typeface="Poppins"/>
              </a:rPr>
              <a:t>, participant consent, and data sharing.</a:t>
            </a:r>
            <a:endParaRPr b="0" i="0" sz="3200" u="none" cap="none" strike="noStrike">
              <a:solidFill>
                <a:schemeClr val="dk1"/>
              </a:solidFill>
              <a:latin typeface="Calibri"/>
              <a:ea typeface="Calibri"/>
              <a:cs typeface="Calibri"/>
              <a:sym typeface="Calibri"/>
            </a:endParaRPr>
          </a:p>
        </p:txBody>
      </p:sp>
      <p:pic>
        <p:nvPicPr>
          <p:cNvPr descr=" " id="896" name="Google Shape;896;p12"/>
          <p:cNvPicPr preferRelativeResize="0"/>
          <p:nvPr/>
        </p:nvPicPr>
        <p:blipFill rotWithShape="1">
          <a:blip r:embed="rId5">
            <a:alphaModFix/>
          </a:blip>
          <a:srcRect b="0" l="0" r="0" t="0"/>
          <a:stretch/>
        </p:blipFill>
        <p:spPr>
          <a:xfrm>
            <a:off x="1346368" y="1524000"/>
            <a:ext cx="457257" cy="7950200"/>
          </a:xfrm>
          <a:prstGeom prst="rect">
            <a:avLst/>
          </a:prstGeom>
          <a:noFill/>
          <a:ln>
            <a:noFill/>
          </a:ln>
        </p:spPr>
      </p:pic>
      <p:pic>
        <p:nvPicPr>
          <p:cNvPr descr=" " id="897" name="Google Shape;897;p12"/>
          <p:cNvPicPr preferRelativeResize="0"/>
          <p:nvPr/>
        </p:nvPicPr>
        <p:blipFill rotWithShape="1">
          <a:blip r:embed="rId6">
            <a:alphaModFix/>
          </a:blip>
          <a:srcRect b="0" l="0" r="0" t="0"/>
          <a:stretch/>
        </p:blipFill>
        <p:spPr>
          <a:xfrm>
            <a:off x="0" y="1937209"/>
            <a:ext cx="1746471" cy="7124241"/>
          </a:xfrm>
          <a:prstGeom prst="rect">
            <a:avLst/>
          </a:prstGeom>
          <a:noFill/>
          <a:ln>
            <a:noFill/>
          </a:ln>
        </p:spPr>
      </p:pic>
      <p:pic>
        <p:nvPicPr>
          <p:cNvPr descr=" " id="898" name="Google Shape;898;p12"/>
          <p:cNvPicPr preferRelativeResize="0"/>
          <p:nvPr/>
        </p:nvPicPr>
        <p:blipFill rotWithShape="1">
          <a:blip r:embed="rId7">
            <a:alphaModFix/>
          </a:blip>
          <a:srcRect b="0" l="0" r="0" t="0"/>
          <a:stretch/>
        </p:blipFill>
        <p:spPr>
          <a:xfrm>
            <a:off x="1905238" y="889000"/>
            <a:ext cx="127016" cy="127000"/>
          </a:xfrm>
          <a:prstGeom prst="rect">
            <a:avLst/>
          </a:prstGeom>
          <a:noFill/>
          <a:ln>
            <a:noFill/>
          </a:ln>
        </p:spPr>
      </p:pic>
      <p:pic>
        <p:nvPicPr>
          <p:cNvPr descr=" " id="899" name="Google Shape;899;p12"/>
          <p:cNvPicPr preferRelativeResize="0"/>
          <p:nvPr/>
        </p:nvPicPr>
        <p:blipFill rotWithShape="1">
          <a:blip r:embed="rId7">
            <a:alphaModFix/>
          </a:blip>
          <a:srcRect b="0" l="0" r="0" t="0"/>
          <a:stretch/>
        </p:blipFill>
        <p:spPr>
          <a:xfrm>
            <a:off x="1905238" y="889000"/>
            <a:ext cx="127016" cy="127000"/>
          </a:xfrm>
          <a:prstGeom prst="rect">
            <a:avLst/>
          </a:prstGeom>
          <a:noFill/>
          <a:ln>
            <a:noFill/>
          </a:ln>
        </p:spPr>
      </p:pic>
      <p:pic>
        <p:nvPicPr>
          <p:cNvPr descr=" " id="900" name="Google Shape;900;p12"/>
          <p:cNvPicPr preferRelativeResize="0"/>
          <p:nvPr/>
        </p:nvPicPr>
        <p:blipFill rotWithShape="1">
          <a:blip r:embed="rId7">
            <a:alphaModFix/>
          </a:blip>
          <a:srcRect b="0" l="0" r="0" t="0"/>
          <a:stretch/>
        </p:blipFill>
        <p:spPr>
          <a:xfrm>
            <a:off x="711289" y="2463800"/>
            <a:ext cx="127016" cy="127000"/>
          </a:xfrm>
          <a:prstGeom prst="rect">
            <a:avLst/>
          </a:prstGeom>
          <a:noFill/>
          <a:ln>
            <a:noFill/>
          </a:ln>
        </p:spPr>
      </p:pic>
      <p:pic>
        <p:nvPicPr>
          <p:cNvPr descr=" " id="901" name="Google Shape;901;p12"/>
          <p:cNvPicPr preferRelativeResize="0"/>
          <p:nvPr/>
        </p:nvPicPr>
        <p:blipFill rotWithShape="1">
          <a:blip r:embed="rId7">
            <a:alphaModFix/>
          </a:blip>
          <a:srcRect b="0" l="0" r="0" t="0"/>
          <a:stretch/>
        </p:blipFill>
        <p:spPr>
          <a:xfrm>
            <a:off x="711289" y="2463800"/>
            <a:ext cx="127016" cy="127000"/>
          </a:xfrm>
          <a:prstGeom prst="rect">
            <a:avLst/>
          </a:prstGeom>
          <a:noFill/>
          <a:ln>
            <a:noFill/>
          </a:ln>
        </p:spPr>
      </p:pic>
      <p:pic>
        <p:nvPicPr>
          <p:cNvPr descr=" " id="902" name="Google Shape;902;p12"/>
          <p:cNvPicPr preferRelativeResize="0"/>
          <p:nvPr/>
        </p:nvPicPr>
        <p:blipFill rotWithShape="1">
          <a:blip r:embed="rId8">
            <a:alphaModFix/>
          </a:blip>
          <a:srcRect b="0" l="0" r="0" t="0"/>
          <a:stretch/>
        </p:blipFill>
        <p:spPr>
          <a:xfrm>
            <a:off x="1676610" y="3276600"/>
            <a:ext cx="101613" cy="101600"/>
          </a:xfrm>
          <a:prstGeom prst="rect">
            <a:avLst/>
          </a:prstGeom>
          <a:noFill/>
          <a:ln>
            <a:noFill/>
          </a:ln>
        </p:spPr>
      </p:pic>
      <p:pic>
        <p:nvPicPr>
          <p:cNvPr descr=" " id="903" name="Google Shape;903;p12"/>
          <p:cNvPicPr preferRelativeResize="0"/>
          <p:nvPr/>
        </p:nvPicPr>
        <p:blipFill rotWithShape="1">
          <a:blip r:embed="rId8">
            <a:alphaModFix/>
          </a:blip>
          <a:srcRect b="0" l="0" r="0" t="0"/>
          <a:stretch/>
        </p:blipFill>
        <p:spPr>
          <a:xfrm>
            <a:off x="1676610" y="3276600"/>
            <a:ext cx="101613" cy="101600"/>
          </a:xfrm>
          <a:prstGeom prst="rect">
            <a:avLst/>
          </a:prstGeom>
          <a:noFill/>
          <a:ln>
            <a:noFill/>
          </a:ln>
        </p:spPr>
      </p:pic>
      <p:pic>
        <p:nvPicPr>
          <p:cNvPr descr=" " id="904" name="Google Shape;904;p12"/>
          <p:cNvPicPr preferRelativeResize="0"/>
          <p:nvPr/>
        </p:nvPicPr>
        <p:blipFill rotWithShape="1">
          <a:blip r:embed="rId9">
            <a:alphaModFix/>
          </a:blip>
          <a:srcRect b="0" l="0" r="0" t="0"/>
          <a:stretch/>
        </p:blipFill>
        <p:spPr>
          <a:xfrm>
            <a:off x="762095" y="4216400"/>
            <a:ext cx="101613" cy="127000"/>
          </a:xfrm>
          <a:prstGeom prst="rect">
            <a:avLst/>
          </a:prstGeom>
          <a:noFill/>
          <a:ln>
            <a:noFill/>
          </a:ln>
        </p:spPr>
      </p:pic>
      <p:pic>
        <p:nvPicPr>
          <p:cNvPr descr=" " id="905" name="Google Shape;905;p12"/>
          <p:cNvPicPr preferRelativeResize="0"/>
          <p:nvPr/>
        </p:nvPicPr>
        <p:blipFill rotWithShape="1">
          <a:blip r:embed="rId9">
            <a:alphaModFix/>
          </a:blip>
          <a:srcRect b="0" l="0" r="0" t="0"/>
          <a:stretch/>
        </p:blipFill>
        <p:spPr>
          <a:xfrm>
            <a:off x="762095" y="4216400"/>
            <a:ext cx="101613" cy="127000"/>
          </a:xfrm>
          <a:prstGeom prst="rect">
            <a:avLst/>
          </a:prstGeom>
          <a:noFill/>
          <a:ln>
            <a:noFill/>
          </a:ln>
        </p:spPr>
      </p:pic>
      <p:pic>
        <p:nvPicPr>
          <p:cNvPr descr=" " id="906" name="Google Shape;906;p12"/>
          <p:cNvPicPr preferRelativeResize="0"/>
          <p:nvPr/>
        </p:nvPicPr>
        <p:blipFill rotWithShape="1">
          <a:blip r:embed="rId7">
            <a:alphaModFix/>
          </a:blip>
          <a:srcRect b="0" l="0" r="0" t="0"/>
          <a:stretch/>
        </p:blipFill>
        <p:spPr>
          <a:xfrm>
            <a:off x="406451" y="7645400"/>
            <a:ext cx="127016" cy="127000"/>
          </a:xfrm>
          <a:prstGeom prst="rect">
            <a:avLst/>
          </a:prstGeom>
          <a:noFill/>
          <a:ln>
            <a:noFill/>
          </a:ln>
        </p:spPr>
      </p:pic>
      <p:pic>
        <p:nvPicPr>
          <p:cNvPr descr=" " id="907" name="Google Shape;907;p12"/>
          <p:cNvPicPr preferRelativeResize="0"/>
          <p:nvPr/>
        </p:nvPicPr>
        <p:blipFill rotWithShape="1">
          <a:blip r:embed="rId7">
            <a:alphaModFix/>
          </a:blip>
          <a:srcRect b="0" l="0" r="0" t="0"/>
          <a:stretch/>
        </p:blipFill>
        <p:spPr>
          <a:xfrm>
            <a:off x="406451" y="7645400"/>
            <a:ext cx="127016" cy="127000"/>
          </a:xfrm>
          <a:prstGeom prst="rect">
            <a:avLst/>
          </a:prstGeom>
          <a:noFill/>
          <a:ln>
            <a:noFill/>
          </a:ln>
        </p:spPr>
      </p:pic>
      <p:pic>
        <p:nvPicPr>
          <p:cNvPr descr=" " id="908" name="Google Shape;908;p12"/>
          <p:cNvPicPr preferRelativeResize="0"/>
          <p:nvPr/>
        </p:nvPicPr>
        <p:blipFill rotWithShape="1">
          <a:blip r:embed="rId10">
            <a:alphaModFix/>
          </a:blip>
          <a:srcRect b="0" l="0" r="0" t="0"/>
          <a:stretch/>
        </p:blipFill>
        <p:spPr>
          <a:xfrm>
            <a:off x="15851581" y="11150600"/>
            <a:ext cx="8535467" cy="2565400"/>
          </a:xfrm>
          <a:prstGeom prst="rect">
            <a:avLst/>
          </a:prstGeom>
          <a:noFill/>
          <a:ln>
            <a:noFill/>
          </a:ln>
        </p:spPr>
      </p:pic>
      <p:pic>
        <p:nvPicPr>
          <p:cNvPr descr=" " id="909" name="Google Shape;909;p12"/>
          <p:cNvPicPr preferRelativeResize="0"/>
          <p:nvPr/>
        </p:nvPicPr>
        <p:blipFill rotWithShape="1">
          <a:blip r:embed="rId11">
            <a:alphaModFix/>
          </a:blip>
          <a:srcRect b="0" l="0" r="0" t="0"/>
          <a:stretch/>
        </p:blipFill>
        <p:spPr>
          <a:xfrm>
            <a:off x="22735842" y="11049000"/>
            <a:ext cx="1651206" cy="2667000"/>
          </a:xfrm>
          <a:prstGeom prst="rect">
            <a:avLst/>
          </a:prstGeom>
          <a:noFill/>
          <a:ln>
            <a:noFill/>
          </a:ln>
        </p:spPr>
      </p:pic>
      <p:pic>
        <p:nvPicPr>
          <p:cNvPr descr=" " id="910" name="Google Shape;910;p12"/>
          <p:cNvPicPr preferRelativeResize="0"/>
          <p:nvPr/>
        </p:nvPicPr>
        <p:blipFill rotWithShape="1">
          <a:blip r:embed="rId12">
            <a:alphaModFix/>
          </a:blip>
          <a:srcRect b="0" l="0" r="0" t="0"/>
          <a:stretch/>
        </p:blipFill>
        <p:spPr>
          <a:xfrm>
            <a:off x="22862858" y="11176000"/>
            <a:ext cx="1524191" cy="2540000"/>
          </a:xfrm>
          <a:prstGeom prst="rect">
            <a:avLst/>
          </a:prstGeom>
          <a:noFill/>
          <a:ln>
            <a:noFill/>
          </a:ln>
        </p:spPr>
      </p:pic>
      <p:pic>
        <p:nvPicPr>
          <p:cNvPr descr=" " id="911" name="Google Shape;911;p12"/>
          <p:cNvPicPr preferRelativeResize="0"/>
          <p:nvPr/>
        </p:nvPicPr>
        <p:blipFill rotWithShape="1">
          <a:blip r:embed="rId13">
            <a:alphaModFix/>
          </a:blip>
          <a:srcRect b="0" l="0" r="0" t="0"/>
          <a:stretch/>
        </p:blipFill>
        <p:spPr>
          <a:xfrm>
            <a:off x="17451981" y="12344400"/>
            <a:ext cx="101613" cy="101600"/>
          </a:xfrm>
          <a:prstGeom prst="rect">
            <a:avLst/>
          </a:prstGeom>
          <a:noFill/>
          <a:ln>
            <a:noFill/>
          </a:ln>
        </p:spPr>
      </p:pic>
      <p:pic>
        <p:nvPicPr>
          <p:cNvPr descr=" " id="912" name="Google Shape;912;p12"/>
          <p:cNvPicPr preferRelativeResize="0"/>
          <p:nvPr/>
        </p:nvPicPr>
        <p:blipFill rotWithShape="1">
          <a:blip r:embed="rId14">
            <a:alphaModFix/>
          </a:blip>
          <a:srcRect b="0" l="0" r="0" t="0"/>
          <a:stretch/>
        </p:blipFill>
        <p:spPr>
          <a:xfrm>
            <a:off x="17451981" y="12344400"/>
            <a:ext cx="101613" cy="101600"/>
          </a:xfrm>
          <a:prstGeom prst="rect">
            <a:avLst/>
          </a:prstGeom>
          <a:noFill/>
          <a:ln>
            <a:noFill/>
          </a:ln>
        </p:spPr>
      </p:pic>
      <p:pic>
        <p:nvPicPr>
          <p:cNvPr descr=" " id="913" name="Google Shape;913;p12"/>
          <p:cNvPicPr preferRelativeResize="0"/>
          <p:nvPr/>
        </p:nvPicPr>
        <p:blipFill rotWithShape="1">
          <a:blip r:embed="rId7">
            <a:alphaModFix/>
          </a:blip>
          <a:srcRect b="0" l="0" r="0" t="0"/>
          <a:stretch/>
        </p:blipFill>
        <p:spPr>
          <a:xfrm>
            <a:off x="18137867" y="13208000"/>
            <a:ext cx="127016" cy="127000"/>
          </a:xfrm>
          <a:prstGeom prst="rect">
            <a:avLst/>
          </a:prstGeom>
          <a:noFill/>
          <a:ln>
            <a:noFill/>
          </a:ln>
        </p:spPr>
      </p:pic>
      <p:pic>
        <p:nvPicPr>
          <p:cNvPr descr=" " id="914" name="Google Shape;914;p12"/>
          <p:cNvPicPr preferRelativeResize="0"/>
          <p:nvPr/>
        </p:nvPicPr>
        <p:blipFill rotWithShape="1">
          <a:blip r:embed="rId15">
            <a:alphaModFix/>
          </a:blip>
          <a:srcRect b="0" l="0" r="0" t="0"/>
          <a:stretch/>
        </p:blipFill>
        <p:spPr>
          <a:xfrm>
            <a:off x="18137867" y="13208000"/>
            <a:ext cx="127016" cy="127000"/>
          </a:xfrm>
          <a:prstGeom prst="rect">
            <a:avLst/>
          </a:prstGeom>
          <a:noFill/>
          <a:ln>
            <a:noFill/>
          </a:ln>
        </p:spPr>
      </p:pic>
      <p:pic>
        <p:nvPicPr>
          <p:cNvPr descr=" " id="915" name="Google Shape;915;p12"/>
          <p:cNvPicPr preferRelativeResize="0"/>
          <p:nvPr/>
        </p:nvPicPr>
        <p:blipFill rotWithShape="1">
          <a:blip r:embed="rId16">
            <a:alphaModFix/>
          </a:blip>
          <a:srcRect b="0" l="0" r="0" t="0"/>
          <a:stretch/>
        </p:blipFill>
        <p:spPr>
          <a:xfrm>
            <a:off x="23193099" y="11531600"/>
            <a:ext cx="127016" cy="101600"/>
          </a:xfrm>
          <a:prstGeom prst="rect">
            <a:avLst/>
          </a:prstGeom>
          <a:noFill/>
          <a:ln>
            <a:noFill/>
          </a:ln>
        </p:spPr>
      </p:pic>
      <p:pic>
        <p:nvPicPr>
          <p:cNvPr descr=" " id="916" name="Google Shape;916;p12"/>
          <p:cNvPicPr preferRelativeResize="0"/>
          <p:nvPr/>
        </p:nvPicPr>
        <p:blipFill rotWithShape="1">
          <a:blip r:embed="rId17">
            <a:alphaModFix/>
          </a:blip>
          <a:srcRect b="0" l="0" r="0" t="0"/>
          <a:stretch/>
        </p:blipFill>
        <p:spPr>
          <a:xfrm>
            <a:off x="23193099" y="11531600"/>
            <a:ext cx="127016" cy="101600"/>
          </a:xfrm>
          <a:prstGeom prst="rect">
            <a:avLst/>
          </a:prstGeom>
          <a:noFill/>
          <a:ln>
            <a:noFill/>
          </a:ln>
        </p:spPr>
      </p:pic>
      <p:pic>
        <p:nvPicPr>
          <p:cNvPr descr=" " id="917" name="Google Shape;917;p12"/>
          <p:cNvPicPr preferRelativeResize="0"/>
          <p:nvPr/>
        </p:nvPicPr>
        <p:blipFill rotWithShape="1">
          <a:blip r:embed="rId7">
            <a:alphaModFix/>
          </a:blip>
          <a:srcRect b="0" l="0" r="0" t="0"/>
          <a:stretch/>
        </p:blipFill>
        <p:spPr>
          <a:xfrm>
            <a:off x="23345518" y="13538200"/>
            <a:ext cx="127016" cy="127000"/>
          </a:xfrm>
          <a:prstGeom prst="rect">
            <a:avLst/>
          </a:prstGeom>
          <a:noFill/>
          <a:ln>
            <a:noFill/>
          </a:ln>
        </p:spPr>
      </p:pic>
      <p:pic>
        <p:nvPicPr>
          <p:cNvPr descr=" " id="918" name="Google Shape;918;p12"/>
          <p:cNvPicPr preferRelativeResize="0"/>
          <p:nvPr/>
        </p:nvPicPr>
        <p:blipFill rotWithShape="1">
          <a:blip r:embed="rId15">
            <a:alphaModFix/>
          </a:blip>
          <a:srcRect b="0" l="0" r="0" t="0"/>
          <a:stretch/>
        </p:blipFill>
        <p:spPr>
          <a:xfrm>
            <a:off x="23345518" y="13538200"/>
            <a:ext cx="127016" cy="127000"/>
          </a:xfrm>
          <a:prstGeom prst="rect">
            <a:avLst/>
          </a:prstGeom>
          <a:noFill/>
          <a:ln>
            <a:noFill/>
          </a:ln>
        </p:spPr>
      </p:pic>
      <p:pic>
        <p:nvPicPr>
          <p:cNvPr descr=" " id="919" name="Google Shape;919;p12"/>
          <p:cNvPicPr preferRelativeResize="0"/>
          <p:nvPr/>
        </p:nvPicPr>
        <p:blipFill rotWithShape="1">
          <a:blip r:embed="rId13">
            <a:alphaModFix/>
          </a:blip>
          <a:srcRect b="0" l="0" r="0" t="0"/>
          <a:stretch/>
        </p:blipFill>
        <p:spPr>
          <a:xfrm>
            <a:off x="20017702" y="12598400"/>
            <a:ext cx="101613" cy="101600"/>
          </a:xfrm>
          <a:prstGeom prst="rect">
            <a:avLst/>
          </a:prstGeom>
          <a:noFill/>
          <a:ln>
            <a:noFill/>
          </a:ln>
        </p:spPr>
      </p:pic>
      <p:pic>
        <p:nvPicPr>
          <p:cNvPr descr=" " id="920" name="Google Shape;920;p12"/>
          <p:cNvPicPr preferRelativeResize="0"/>
          <p:nvPr/>
        </p:nvPicPr>
        <p:blipFill rotWithShape="1">
          <a:blip r:embed="rId14">
            <a:alphaModFix/>
          </a:blip>
          <a:srcRect b="0" l="0" r="0" t="0"/>
          <a:stretch/>
        </p:blipFill>
        <p:spPr>
          <a:xfrm>
            <a:off x="20017702" y="12598400"/>
            <a:ext cx="101613" cy="101600"/>
          </a:xfrm>
          <a:prstGeom prst="rect">
            <a:avLst/>
          </a:prstGeom>
          <a:noFill/>
          <a:ln>
            <a:noFill/>
          </a:ln>
        </p:spPr>
      </p:pic>
      <p:sp>
        <p:nvSpPr>
          <p:cNvPr id="921" name="Google Shape;921;p12"/>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6" name="Shape 926"/>
        <p:cNvGrpSpPr/>
        <p:nvPr/>
      </p:nvGrpSpPr>
      <p:grpSpPr>
        <a:xfrm>
          <a:off x="0" y="0"/>
          <a:ext cx="0" cy="0"/>
          <a:chOff x="0" y="0"/>
          <a:chExt cx="0" cy="0"/>
        </a:xfrm>
      </p:grpSpPr>
      <p:pic>
        <p:nvPicPr>
          <p:cNvPr descr=" " id="927" name="Google Shape;927;p13"/>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928" name="Google Shape;928;p13"/>
          <p:cNvPicPr preferRelativeResize="0"/>
          <p:nvPr/>
        </p:nvPicPr>
        <p:blipFill rotWithShape="1">
          <a:blip r:embed="rId4">
            <a:alphaModFix/>
          </a:blip>
          <a:srcRect b="0" l="0" r="0" t="0"/>
          <a:stretch/>
        </p:blipFill>
        <p:spPr>
          <a:xfrm>
            <a:off x="0" y="8534400"/>
            <a:ext cx="7392324" cy="5181600"/>
          </a:xfrm>
          <a:prstGeom prst="rect">
            <a:avLst/>
          </a:prstGeom>
          <a:noFill/>
          <a:ln>
            <a:noFill/>
          </a:ln>
        </p:spPr>
      </p:pic>
      <p:pic>
        <p:nvPicPr>
          <p:cNvPr descr=" " id="929" name="Google Shape;929;p13"/>
          <p:cNvPicPr preferRelativeResize="0"/>
          <p:nvPr/>
        </p:nvPicPr>
        <p:blipFill rotWithShape="1">
          <a:blip r:embed="rId5">
            <a:alphaModFix/>
          </a:blip>
          <a:srcRect b="0" l="0" r="0" t="0"/>
          <a:stretch/>
        </p:blipFill>
        <p:spPr>
          <a:xfrm>
            <a:off x="0" y="8559800"/>
            <a:ext cx="10237480" cy="5156200"/>
          </a:xfrm>
          <a:prstGeom prst="rect">
            <a:avLst/>
          </a:prstGeom>
          <a:noFill/>
          <a:ln>
            <a:noFill/>
          </a:ln>
        </p:spPr>
      </p:pic>
      <p:pic>
        <p:nvPicPr>
          <p:cNvPr descr=" " id="930" name="Google Shape;930;p13"/>
          <p:cNvPicPr preferRelativeResize="0"/>
          <p:nvPr/>
        </p:nvPicPr>
        <p:blipFill rotWithShape="1">
          <a:blip r:embed="rId6">
            <a:alphaModFix/>
          </a:blip>
          <a:srcRect b="0" l="0" r="0" t="0"/>
          <a:stretch/>
        </p:blipFill>
        <p:spPr>
          <a:xfrm>
            <a:off x="0" y="10541000"/>
            <a:ext cx="1295562" cy="2921000"/>
          </a:xfrm>
          <a:prstGeom prst="rect">
            <a:avLst/>
          </a:prstGeom>
          <a:noFill/>
          <a:ln>
            <a:noFill/>
          </a:ln>
        </p:spPr>
      </p:pic>
      <p:pic>
        <p:nvPicPr>
          <p:cNvPr descr=" " id="931" name="Google Shape;931;p13"/>
          <p:cNvPicPr preferRelativeResize="0"/>
          <p:nvPr/>
        </p:nvPicPr>
        <p:blipFill rotWithShape="1">
          <a:blip r:embed="rId7">
            <a:alphaModFix/>
          </a:blip>
          <a:srcRect b="0" l="0" r="0" t="0"/>
          <a:stretch/>
        </p:blipFill>
        <p:spPr>
          <a:xfrm>
            <a:off x="0" y="6502400"/>
            <a:ext cx="4496362" cy="7213600"/>
          </a:xfrm>
          <a:prstGeom prst="rect">
            <a:avLst/>
          </a:prstGeom>
          <a:noFill/>
          <a:ln>
            <a:noFill/>
          </a:ln>
        </p:spPr>
      </p:pic>
      <p:pic>
        <p:nvPicPr>
          <p:cNvPr descr=" " id="932" name="Google Shape;932;p13"/>
          <p:cNvPicPr preferRelativeResize="0"/>
          <p:nvPr/>
        </p:nvPicPr>
        <p:blipFill rotWithShape="1">
          <a:blip r:embed="rId8">
            <a:alphaModFix/>
          </a:blip>
          <a:srcRect b="0" l="0" r="0" t="0"/>
          <a:stretch/>
        </p:blipFill>
        <p:spPr>
          <a:xfrm>
            <a:off x="330241" y="10896600"/>
            <a:ext cx="127016" cy="127000"/>
          </a:xfrm>
          <a:prstGeom prst="rect">
            <a:avLst/>
          </a:prstGeom>
          <a:noFill/>
          <a:ln>
            <a:noFill/>
          </a:ln>
        </p:spPr>
      </p:pic>
      <p:pic>
        <p:nvPicPr>
          <p:cNvPr descr=" " id="933" name="Google Shape;933;p13"/>
          <p:cNvPicPr preferRelativeResize="0"/>
          <p:nvPr/>
        </p:nvPicPr>
        <p:blipFill rotWithShape="1">
          <a:blip r:embed="rId9">
            <a:alphaModFix/>
          </a:blip>
          <a:srcRect b="0" l="0" r="0" t="0"/>
          <a:stretch/>
        </p:blipFill>
        <p:spPr>
          <a:xfrm>
            <a:off x="330241" y="10896600"/>
            <a:ext cx="127016" cy="127000"/>
          </a:xfrm>
          <a:prstGeom prst="rect">
            <a:avLst/>
          </a:prstGeom>
          <a:noFill/>
          <a:ln>
            <a:noFill/>
          </a:ln>
        </p:spPr>
      </p:pic>
      <p:pic>
        <p:nvPicPr>
          <p:cNvPr descr=" " id="934" name="Google Shape;934;p13"/>
          <p:cNvPicPr preferRelativeResize="0"/>
          <p:nvPr/>
        </p:nvPicPr>
        <p:blipFill rotWithShape="1">
          <a:blip r:embed="rId10">
            <a:alphaModFix/>
          </a:blip>
          <a:srcRect b="0" l="0" r="0" t="0"/>
          <a:stretch/>
        </p:blipFill>
        <p:spPr>
          <a:xfrm>
            <a:off x="889111" y="9779000"/>
            <a:ext cx="101613" cy="101600"/>
          </a:xfrm>
          <a:prstGeom prst="rect">
            <a:avLst/>
          </a:prstGeom>
          <a:noFill/>
          <a:ln>
            <a:noFill/>
          </a:ln>
        </p:spPr>
      </p:pic>
      <p:pic>
        <p:nvPicPr>
          <p:cNvPr descr=" " id="935" name="Google Shape;935;p13"/>
          <p:cNvPicPr preferRelativeResize="0"/>
          <p:nvPr/>
        </p:nvPicPr>
        <p:blipFill rotWithShape="1">
          <a:blip r:embed="rId11">
            <a:alphaModFix/>
          </a:blip>
          <a:srcRect b="0" l="0" r="0" t="0"/>
          <a:stretch/>
        </p:blipFill>
        <p:spPr>
          <a:xfrm>
            <a:off x="889111" y="9779000"/>
            <a:ext cx="101613" cy="101600"/>
          </a:xfrm>
          <a:prstGeom prst="rect">
            <a:avLst/>
          </a:prstGeom>
          <a:noFill/>
          <a:ln>
            <a:noFill/>
          </a:ln>
        </p:spPr>
      </p:pic>
      <p:pic>
        <p:nvPicPr>
          <p:cNvPr descr=" " id="936" name="Google Shape;936;p13"/>
          <p:cNvPicPr preferRelativeResize="0"/>
          <p:nvPr/>
        </p:nvPicPr>
        <p:blipFill rotWithShape="1">
          <a:blip r:embed="rId8">
            <a:alphaModFix/>
          </a:blip>
          <a:srcRect b="0" l="0" r="0" t="0"/>
          <a:stretch/>
        </p:blipFill>
        <p:spPr>
          <a:xfrm>
            <a:off x="2184673" y="11912600"/>
            <a:ext cx="127016" cy="127000"/>
          </a:xfrm>
          <a:prstGeom prst="rect">
            <a:avLst/>
          </a:prstGeom>
          <a:noFill/>
          <a:ln>
            <a:noFill/>
          </a:ln>
        </p:spPr>
      </p:pic>
      <p:pic>
        <p:nvPicPr>
          <p:cNvPr descr=" " id="937" name="Google Shape;937;p13"/>
          <p:cNvPicPr preferRelativeResize="0"/>
          <p:nvPr/>
        </p:nvPicPr>
        <p:blipFill rotWithShape="1">
          <a:blip r:embed="rId9">
            <a:alphaModFix/>
          </a:blip>
          <a:srcRect b="0" l="0" r="0" t="0"/>
          <a:stretch/>
        </p:blipFill>
        <p:spPr>
          <a:xfrm>
            <a:off x="2184673" y="11912600"/>
            <a:ext cx="127016" cy="127000"/>
          </a:xfrm>
          <a:prstGeom prst="rect">
            <a:avLst/>
          </a:prstGeom>
          <a:noFill/>
          <a:ln>
            <a:noFill/>
          </a:ln>
        </p:spPr>
      </p:pic>
      <p:pic>
        <p:nvPicPr>
          <p:cNvPr descr=" " id="938" name="Google Shape;938;p13"/>
          <p:cNvPicPr preferRelativeResize="0"/>
          <p:nvPr/>
        </p:nvPicPr>
        <p:blipFill rotWithShape="1">
          <a:blip r:embed="rId8">
            <a:alphaModFix/>
          </a:blip>
          <a:srcRect b="0" l="0" r="0" t="0"/>
          <a:stretch/>
        </p:blipFill>
        <p:spPr>
          <a:xfrm>
            <a:off x="812902" y="12598400"/>
            <a:ext cx="127016" cy="127000"/>
          </a:xfrm>
          <a:prstGeom prst="rect">
            <a:avLst/>
          </a:prstGeom>
          <a:noFill/>
          <a:ln>
            <a:noFill/>
          </a:ln>
        </p:spPr>
      </p:pic>
      <p:pic>
        <p:nvPicPr>
          <p:cNvPr descr=" " id="939" name="Google Shape;939;p13"/>
          <p:cNvPicPr preferRelativeResize="0"/>
          <p:nvPr/>
        </p:nvPicPr>
        <p:blipFill rotWithShape="1">
          <a:blip r:embed="rId9">
            <a:alphaModFix/>
          </a:blip>
          <a:srcRect b="0" l="0" r="0" t="0"/>
          <a:stretch/>
        </p:blipFill>
        <p:spPr>
          <a:xfrm>
            <a:off x="812902" y="12598400"/>
            <a:ext cx="127016" cy="127000"/>
          </a:xfrm>
          <a:prstGeom prst="rect">
            <a:avLst/>
          </a:prstGeom>
          <a:noFill/>
          <a:ln>
            <a:noFill/>
          </a:ln>
        </p:spPr>
      </p:pic>
      <p:pic>
        <p:nvPicPr>
          <p:cNvPr descr=" " id="940" name="Google Shape;940;p13"/>
          <p:cNvPicPr preferRelativeResize="0"/>
          <p:nvPr/>
        </p:nvPicPr>
        <p:blipFill rotWithShape="1">
          <a:blip r:embed="rId12">
            <a:alphaModFix/>
          </a:blip>
          <a:srcRect b="0" l="0" r="0" t="0"/>
          <a:stretch/>
        </p:blipFill>
        <p:spPr>
          <a:xfrm>
            <a:off x="4623378" y="12903200"/>
            <a:ext cx="76210" cy="101600"/>
          </a:xfrm>
          <a:prstGeom prst="rect">
            <a:avLst/>
          </a:prstGeom>
          <a:noFill/>
          <a:ln>
            <a:noFill/>
          </a:ln>
        </p:spPr>
      </p:pic>
      <p:pic>
        <p:nvPicPr>
          <p:cNvPr descr=" " id="941" name="Google Shape;941;p13"/>
          <p:cNvPicPr preferRelativeResize="0"/>
          <p:nvPr/>
        </p:nvPicPr>
        <p:blipFill rotWithShape="1">
          <a:blip r:embed="rId13">
            <a:alphaModFix/>
          </a:blip>
          <a:srcRect b="0" l="0" r="0" t="0"/>
          <a:stretch/>
        </p:blipFill>
        <p:spPr>
          <a:xfrm>
            <a:off x="4623378" y="12903200"/>
            <a:ext cx="76210" cy="101600"/>
          </a:xfrm>
          <a:prstGeom prst="rect">
            <a:avLst/>
          </a:prstGeom>
          <a:noFill/>
          <a:ln>
            <a:noFill/>
          </a:ln>
        </p:spPr>
      </p:pic>
      <p:pic>
        <p:nvPicPr>
          <p:cNvPr descr=" " id="942" name="Google Shape;942;p13"/>
          <p:cNvPicPr preferRelativeResize="0"/>
          <p:nvPr/>
        </p:nvPicPr>
        <p:blipFill rotWithShape="1">
          <a:blip r:embed="rId12">
            <a:alphaModFix/>
          </a:blip>
          <a:srcRect b="0" l="0" r="0" t="0"/>
          <a:stretch/>
        </p:blipFill>
        <p:spPr>
          <a:xfrm>
            <a:off x="6427003" y="12344400"/>
            <a:ext cx="76210" cy="101600"/>
          </a:xfrm>
          <a:prstGeom prst="rect">
            <a:avLst/>
          </a:prstGeom>
          <a:noFill/>
          <a:ln>
            <a:noFill/>
          </a:ln>
        </p:spPr>
      </p:pic>
      <p:pic>
        <p:nvPicPr>
          <p:cNvPr descr=" " id="943" name="Google Shape;943;p13"/>
          <p:cNvPicPr preferRelativeResize="0"/>
          <p:nvPr/>
        </p:nvPicPr>
        <p:blipFill rotWithShape="1">
          <a:blip r:embed="rId13">
            <a:alphaModFix/>
          </a:blip>
          <a:srcRect b="0" l="0" r="0" t="0"/>
          <a:stretch/>
        </p:blipFill>
        <p:spPr>
          <a:xfrm>
            <a:off x="6427003" y="12344400"/>
            <a:ext cx="76210" cy="101600"/>
          </a:xfrm>
          <a:prstGeom prst="rect">
            <a:avLst/>
          </a:prstGeom>
          <a:noFill/>
          <a:ln>
            <a:noFill/>
          </a:ln>
        </p:spPr>
      </p:pic>
      <p:pic>
        <p:nvPicPr>
          <p:cNvPr descr=" " id="944" name="Google Shape;944;p13"/>
          <p:cNvPicPr preferRelativeResize="0"/>
          <p:nvPr/>
        </p:nvPicPr>
        <p:blipFill rotWithShape="1">
          <a:blip r:embed="rId8">
            <a:alphaModFix/>
          </a:blip>
          <a:srcRect b="0" l="0" r="0" t="0"/>
          <a:stretch/>
        </p:blipFill>
        <p:spPr>
          <a:xfrm>
            <a:off x="2438705" y="8305800"/>
            <a:ext cx="127016" cy="127000"/>
          </a:xfrm>
          <a:prstGeom prst="rect">
            <a:avLst/>
          </a:prstGeom>
          <a:noFill/>
          <a:ln>
            <a:noFill/>
          </a:ln>
        </p:spPr>
      </p:pic>
      <p:pic>
        <p:nvPicPr>
          <p:cNvPr descr=" " id="945" name="Google Shape;945;p13"/>
          <p:cNvPicPr preferRelativeResize="0"/>
          <p:nvPr/>
        </p:nvPicPr>
        <p:blipFill rotWithShape="1">
          <a:blip r:embed="rId9">
            <a:alphaModFix/>
          </a:blip>
          <a:srcRect b="0" l="0" r="0" t="0"/>
          <a:stretch/>
        </p:blipFill>
        <p:spPr>
          <a:xfrm>
            <a:off x="2438705" y="8305800"/>
            <a:ext cx="127016" cy="127000"/>
          </a:xfrm>
          <a:prstGeom prst="rect">
            <a:avLst/>
          </a:prstGeom>
          <a:noFill/>
          <a:ln>
            <a:noFill/>
          </a:ln>
        </p:spPr>
      </p:pic>
      <p:pic>
        <p:nvPicPr>
          <p:cNvPr descr=" " id="946" name="Google Shape;946;p13"/>
          <p:cNvPicPr preferRelativeResize="0"/>
          <p:nvPr/>
        </p:nvPicPr>
        <p:blipFill rotWithShape="1">
          <a:blip r:embed="rId10">
            <a:alphaModFix/>
          </a:blip>
          <a:srcRect b="0" l="0" r="0" t="0"/>
          <a:stretch/>
        </p:blipFill>
        <p:spPr>
          <a:xfrm>
            <a:off x="990724" y="6858000"/>
            <a:ext cx="101613" cy="101600"/>
          </a:xfrm>
          <a:prstGeom prst="rect">
            <a:avLst/>
          </a:prstGeom>
          <a:noFill/>
          <a:ln>
            <a:noFill/>
          </a:ln>
        </p:spPr>
      </p:pic>
      <p:pic>
        <p:nvPicPr>
          <p:cNvPr descr=" " id="947" name="Google Shape;947;p13"/>
          <p:cNvPicPr preferRelativeResize="0"/>
          <p:nvPr/>
        </p:nvPicPr>
        <p:blipFill rotWithShape="1">
          <a:blip r:embed="rId11">
            <a:alphaModFix/>
          </a:blip>
          <a:srcRect b="0" l="0" r="0" t="0"/>
          <a:stretch/>
        </p:blipFill>
        <p:spPr>
          <a:xfrm>
            <a:off x="990724" y="6858000"/>
            <a:ext cx="101613" cy="101600"/>
          </a:xfrm>
          <a:prstGeom prst="rect">
            <a:avLst/>
          </a:prstGeom>
          <a:noFill/>
          <a:ln>
            <a:noFill/>
          </a:ln>
        </p:spPr>
      </p:pic>
      <p:pic>
        <p:nvPicPr>
          <p:cNvPr descr=" " id="948" name="Google Shape;948;p13"/>
          <p:cNvPicPr preferRelativeResize="0"/>
          <p:nvPr/>
        </p:nvPicPr>
        <p:blipFill rotWithShape="1">
          <a:blip r:embed="rId10">
            <a:alphaModFix/>
          </a:blip>
          <a:srcRect b="0" l="0" r="0" t="0"/>
          <a:stretch/>
        </p:blipFill>
        <p:spPr>
          <a:xfrm>
            <a:off x="4039105" y="11480800"/>
            <a:ext cx="101613" cy="101600"/>
          </a:xfrm>
          <a:prstGeom prst="rect">
            <a:avLst/>
          </a:prstGeom>
          <a:noFill/>
          <a:ln>
            <a:noFill/>
          </a:ln>
        </p:spPr>
      </p:pic>
      <p:pic>
        <p:nvPicPr>
          <p:cNvPr descr=" " id="949" name="Google Shape;949;p13"/>
          <p:cNvPicPr preferRelativeResize="0"/>
          <p:nvPr/>
        </p:nvPicPr>
        <p:blipFill rotWithShape="1">
          <a:blip r:embed="rId14">
            <a:alphaModFix/>
          </a:blip>
          <a:srcRect b="0" l="0" r="0" t="0"/>
          <a:stretch/>
        </p:blipFill>
        <p:spPr>
          <a:xfrm>
            <a:off x="4039105" y="11480800"/>
            <a:ext cx="101613" cy="101600"/>
          </a:xfrm>
          <a:prstGeom prst="rect">
            <a:avLst/>
          </a:prstGeom>
          <a:noFill/>
          <a:ln>
            <a:noFill/>
          </a:ln>
        </p:spPr>
      </p:pic>
      <p:pic>
        <p:nvPicPr>
          <p:cNvPr descr=" " id="950" name="Google Shape;950;p13"/>
          <p:cNvPicPr preferRelativeResize="0"/>
          <p:nvPr/>
        </p:nvPicPr>
        <p:blipFill rotWithShape="1">
          <a:blip r:embed="rId15">
            <a:alphaModFix/>
          </a:blip>
          <a:srcRect b="0" l="0" r="0" t="0"/>
          <a:stretch/>
        </p:blipFill>
        <p:spPr>
          <a:xfrm>
            <a:off x="2514914" y="13563600"/>
            <a:ext cx="76210" cy="76200"/>
          </a:xfrm>
          <a:prstGeom prst="rect">
            <a:avLst/>
          </a:prstGeom>
          <a:noFill/>
          <a:ln>
            <a:noFill/>
          </a:ln>
        </p:spPr>
      </p:pic>
      <p:pic>
        <p:nvPicPr>
          <p:cNvPr descr=" " id="951" name="Google Shape;951;p13"/>
          <p:cNvPicPr preferRelativeResize="0"/>
          <p:nvPr/>
        </p:nvPicPr>
        <p:blipFill rotWithShape="1">
          <a:blip r:embed="rId16">
            <a:alphaModFix/>
          </a:blip>
          <a:srcRect b="0" l="0" r="0" t="0"/>
          <a:stretch/>
        </p:blipFill>
        <p:spPr>
          <a:xfrm>
            <a:off x="2514914" y="13563600"/>
            <a:ext cx="76210" cy="76200"/>
          </a:xfrm>
          <a:prstGeom prst="rect">
            <a:avLst/>
          </a:prstGeom>
          <a:noFill/>
          <a:ln>
            <a:noFill/>
          </a:ln>
        </p:spPr>
      </p:pic>
      <p:pic>
        <p:nvPicPr>
          <p:cNvPr descr=" " id="952" name="Google Shape;952;p13"/>
          <p:cNvPicPr preferRelativeResize="0"/>
          <p:nvPr/>
        </p:nvPicPr>
        <p:blipFill rotWithShape="1">
          <a:blip r:embed="rId3">
            <a:alphaModFix/>
          </a:blip>
          <a:srcRect b="0" l="0" r="0" t="0"/>
          <a:stretch/>
        </p:blipFill>
        <p:spPr>
          <a:xfrm>
            <a:off x="0" y="0"/>
            <a:ext cx="24387048" cy="13716000"/>
          </a:xfrm>
          <a:prstGeom prst="rect">
            <a:avLst/>
          </a:prstGeom>
          <a:noFill/>
          <a:ln>
            <a:noFill/>
          </a:ln>
        </p:spPr>
      </p:pic>
      <p:sp>
        <p:nvSpPr>
          <p:cNvPr id="953" name="Google Shape;953;p13"/>
          <p:cNvSpPr/>
          <p:nvPr/>
        </p:nvSpPr>
        <p:spPr>
          <a:xfrm>
            <a:off x="0" y="0"/>
            <a:ext cx="24387048" cy="13716000"/>
          </a:xfrm>
          <a:prstGeom prst="rect">
            <a:avLst/>
          </a:prstGeom>
          <a:solidFill>
            <a:srgbClr val="1F3864">
              <a:alpha val="6901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4" name="Google Shape;954;p13"/>
          <p:cNvSpPr/>
          <p:nvPr/>
        </p:nvSpPr>
        <p:spPr>
          <a:xfrm>
            <a:off x="1511489" y="1257300"/>
            <a:ext cx="21364070" cy="11201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5" name="Google Shape;955;p13"/>
          <p:cNvSpPr/>
          <p:nvPr/>
        </p:nvSpPr>
        <p:spPr>
          <a:xfrm>
            <a:off x="1511489" y="1257300"/>
            <a:ext cx="11812476"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6" name="Google Shape;956;p13"/>
          <p:cNvSpPr/>
          <p:nvPr/>
        </p:nvSpPr>
        <p:spPr>
          <a:xfrm>
            <a:off x="1511489" y="1257300"/>
            <a:ext cx="12083444"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Next Strategic Moves</a:t>
            </a:r>
            <a:endParaRPr b="0" i="0" sz="6400" u="none" cap="none" strike="noStrike">
              <a:solidFill>
                <a:schemeClr val="dk1"/>
              </a:solidFill>
              <a:latin typeface="Calibri"/>
              <a:ea typeface="Calibri"/>
              <a:cs typeface="Calibri"/>
              <a:sym typeface="Calibri"/>
            </a:endParaRPr>
          </a:p>
        </p:txBody>
      </p:sp>
      <p:sp>
        <p:nvSpPr>
          <p:cNvPr id="957" name="Google Shape;957;p13"/>
          <p:cNvSpPr/>
          <p:nvPr/>
        </p:nvSpPr>
        <p:spPr>
          <a:xfrm>
            <a:off x="1511489" y="3060700"/>
            <a:ext cx="21364070" cy="939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8" name="Google Shape;958;p13"/>
          <p:cNvSpPr/>
          <p:nvPr/>
        </p:nvSpPr>
        <p:spPr>
          <a:xfrm>
            <a:off x="1511489" y="3060700"/>
            <a:ext cx="22291286"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959" name="Google Shape;959;p13"/>
          <p:cNvPicPr preferRelativeResize="0"/>
          <p:nvPr/>
        </p:nvPicPr>
        <p:blipFill rotWithShape="1">
          <a:blip r:embed="rId17">
            <a:alphaModFix/>
          </a:blip>
          <a:srcRect b="0" l="0" r="0" t="0"/>
          <a:stretch/>
        </p:blipFill>
        <p:spPr>
          <a:xfrm>
            <a:off x="1511489" y="3060700"/>
            <a:ext cx="762095" cy="762000"/>
          </a:xfrm>
          <a:prstGeom prst="rect">
            <a:avLst/>
          </a:prstGeom>
          <a:noFill/>
          <a:ln>
            <a:noFill/>
          </a:ln>
        </p:spPr>
      </p:pic>
      <p:pic>
        <p:nvPicPr>
          <p:cNvPr descr=" " id="960" name="Google Shape;960;p13"/>
          <p:cNvPicPr preferRelativeResize="0"/>
          <p:nvPr/>
        </p:nvPicPr>
        <p:blipFill rotWithShape="1">
          <a:blip r:embed="rId18">
            <a:alphaModFix/>
          </a:blip>
          <a:srcRect b="0" l="0" r="0" t="0"/>
          <a:stretch/>
        </p:blipFill>
        <p:spPr>
          <a:xfrm>
            <a:off x="1574997" y="3124200"/>
            <a:ext cx="635079" cy="635000"/>
          </a:xfrm>
          <a:prstGeom prst="rect">
            <a:avLst/>
          </a:prstGeom>
          <a:noFill/>
          <a:ln>
            <a:noFill/>
          </a:ln>
        </p:spPr>
      </p:pic>
      <p:sp>
        <p:nvSpPr>
          <p:cNvPr id="961" name="Google Shape;961;p13"/>
          <p:cNvSpPr/>
          <p:nvPr/>
        </p:nvSpPr>
        <p:spPr>
          <a:xfrm>
            <a:off x="2578422" y="3060700"/>
            <a:ext cx="21359836"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Include </a:t>
            </a:r>
            <a:r>
              <a:rPr b="0" i="0" lang="en-US" sz="3200" u="none" cap="none" strike="noStrike">
                <a:solidFill>
                  <a:srgbClr val="00B4FF"/>
                </a:solidFill>
                <a:latin typeface="Poppins Medium"/>
                <a:ea typeface="Poppins Medium"/>
                <a:cs typeface="Poppins Medium"/>
                <a:sym typeface="Poppins Medium"/>
              </a:rPr>
              <a:t>biomarkers </a:t>
            </a:r>
            <a:r>
              <a:rPr b="0" i="0" lang="en-US" sz="3200" u="none" cap="none" strike="noStrike">
                <a:solidFill>
                  <a:srgbClr val="FFFFFF"/>
                </a:solidFill>
                <a:latin typeface="Poppins Medium"/>
                <a:ea typeface="Poppins Medium"/>
                <a:cs typeface="Poppins Medium"/>
                <a:sym typeface="Poppins Medium"/>
              </a:rPr>
              <a:t>differentiating chronological and biological age, responsive to short-term preventative interventions and therapeutics that matter most to humans </a:t>
            </a:r>
            <a:endParaRPr b="0" i="0" sz="3200" u="none" cap="none" strike="noStrike">
              <a:solidFill>
                <a:schemeClr val="dk1"/>
              </a:solidFill>
              <a:latin typeface="Calibri"/>
              <a:ea typeface="Calibri"/>
              <a:cs typeface="Calibri"/>
              <a:sym typeface="Calibri"/>
            </a:endParaRPr>
          </a:p>
        </p:txBody>
      </p:sp>
      <p:sp>
        <p:nvSpPr>
          <p:cNvPr id="962" name="Google Shape;962;p13"/>
          <p:cNvSpPr/>
          <p:nvPr/>
        </p:nvSpPr>
        <p:spPr>
          <a:xfrm>
            <a:off x="1511489" y="5219700"/>
            <a:ext cx="22291286"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963" name="Google Shape;963;p13"/>
          <p:cNvPicPr preferRelativeResize="0"/>
          <p:nvPr/>
        </p:nvPicPr>
        <p:blipFill rotWithShape="1">
          <a:blip r:embed="rId17">
            <a:alphaModFix/>
          </a:blip>
          <a:srcRect b="0" l="0" r="0" t="0"/>
          <a:stretch/>
        </p:blipFill>
        <p:spPr>
          <a:xfrm>
            <a:off x="1511489" y="5219700"/>
            <a:ext cx="762095" cy="762000"/>
          </a:xfrm>
          <a:prstGeom prst="rect">
            <a:avLst/>
          </a:prstGeom>
          <a:noFill/>
          <a:ln>
            <a:noFill/>
          </a:ln>
        </p:spPr>
      </p:pic>
      <p:pic>
        <p:nvPicPr>
          <p:cNvPr descr=" " id="964" name="Google Shape;964;p13"/>
          <p:cNvPicPr preferRelativeResize="0"/>
          <p:nvPr/>
        </p:nvPicPr>
        <p:blipFill rotWithShape="1">
          <a:blip r:embed="rId19">
            <a:alphaModFix/>
          </a:blip>
          <a:srcRect b="0" l="0" r="0" t="0"/>
          <a:stretch/>
        </p:blipFill>
        <p:spPr>
          <a:xfrm>
            <a:off x="1662320" y="5283200"/>
            <a:ext cx="460433" cy="635000"/>
          </a:xfrm>
          <a:prstGeom prst="rect">
            <a:avLst/>
          </a:prstGeom>
          <a:noFill/>
          <a:ln>
            <a:noFill/>
          </a:ln>
        </p:spPr>
      </p:pic>
      <p:sp>
        <p:nvSpPr>
          <p:cNvPr id="965" name="Google Shape;965;p13"/>
          <p:cNvSpPr/>
          <p:nvPr/>
        </p:nvSpPr>
        <p:spPr>
          <a:xfrm>
            <a:off x="2578422" y="5295900"/>
            <a:ext cx="21359836" cy="7450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Shift to </a:t>
            </a:r>
            <a:r>
              <a:rPr b="0" i="0" lang="en-US" sz="3200" u="none" cap="none" strike="noStrike">
                <a:solidFill>
                  <a:srgbClr val="00B4FF"/>
                </a:solidFill>
                <a:latin typeface="Poppins Medium"/>
                <a:ea typeface="Poppins Medium"/>
                <a:cs typeface="Poppins Medium"/>
                <a:sym typeface="Poppins Medium"/>
              </a:rPr>
              <a:t>dynamic </a:t>
            </a:r>
            <a:r>
              <a:rPr b="0" i="0" lang="en-US" sz="3200" u="none" cap="none" strike="noStrike">
                <a:solidFill>
                  <a:srgbClr val="FFFFFF"/>
                </a:solidFill>
                <a:latin typeface="Poppins Medium"/>
                <a:ea typeface="Poppins Medium"/>
                <a:cs typeface="Poppins Medium"/>
                <a:sym typeface="Poppins Medium"/>
              </a:rPr>
              <a:t>exposome resilience biomarkers: Seek innovative methods for identification.</a:t>
            </a:r>
            <a:endParaRPr b="0" i="0" sz="3200" u="none" cap="none" strike="noStrike">
              <a:solidFill>
                <a:schemeClr val="dk1"/>
              </a:solidFill>
              <a:latin typeface="Calibri"/>
              <a:ea typeface="Calibri"/>
              <a:cs typeface="Calibri"/>
              <a:sym typeface="Calibri"/>
            </a:endParaRPr>
          </a:p>
        </p:txBody>
      </p:sp>
      <p:sp>
        <p:nvSpPr>
          <p:cNvPr id="966" name="Google Shape;966;p13"/>
          <p:cNvSpPr/>
          <p:nvPr/>
        </p:nvSpPr>
        <p:spPr>
          <a:xfrm>
            <a:off x="1511489" y="6921500"/>
            <a:ext cx="22291286"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967" name="Google Shape;967;p13"/>
          <p:cNvPicPr preferRelativeResize="0"/>
          <p:nvPr/>
        </p:nvPicPr>
        <p:blipFill rotWithShape="1">
          <a:blip r:embed="rId17">
            <a:alphaModFix/>
          </a:blip>
          <a:srcRect b="0" l="0" r="0" t="0"/>
          <a:stretch/>
        </p:blipFill>
        <p:spPr>
          <a:xfrm>
            <a:off x="1511489" y="6921500"/>
            <a:ext cx="762095" cy="762000"/>
          </a:xfrm>
          <a:prstGeom prst="rect">
            <a:avLst/>
          </a:prstGeom>
          <a:noFill/>
          <a:ln>
            <a:noFill/>
          </a:ln>
        </p:spPr>
      </p:pic>
      <p:pic>
        <p:nvPicPr>
          <p:cNvPr descr=" " id="968" name="Google Shape;968;p13"/>
          <p:cNvPicPr preferRelativeResize="0"/>
          <p:nvPr/>
        </p:nvPicPr>
        <p:blipFill rotWithShape="1">
          <a:blip r:embed="rId20">
            <a:alphaModFix/>
          </a:blip>
          <a:srcRect b="0" l="0" r="0" t="0"/>
          <a:stretch/>
        </p:blipFill>
        <p:spPr>
          <a:xfrm>
            <a:off x="1702013" y="7017544"/>
            <a:ext cx="381048" cy="539750"/>
          </a:xfrm>
          <a:prstGeom prst="rect">
            <a:avLst/>
          </a:prstGeom>
          <a:noFill/>
          <a:ln>
            <a:noFill/>
          </a:ln>
        </p:spPr>
      </p:pic>
      <p:sp>
        <p:nvSpPr>
          <p:cNvPr id="969" name="Google Shape;969;p13"/>
          <p:cNvSpPr/>
          <p:nvPr/>
        </p:nvSpPr>
        <p:spPr>
          <a:xfrm>
            <a:off x="2578422" y="6921500"/>
            <a:ext cx="21359836"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Incorporate  </a:t>
            </a:r>
            <a:r>
              <a:rPr b="0" i="0" lang="en-US" sz="3200" u="none" cap="none" strike="noStrike">
                <a:solidFill>
                  <a:srgbClr val="00B4FF"/>
                </a:solidFill>
                <a:latin typeface="Poppins Medium"/>
                <a:ea typeface="Poppins Medium"/>
                <a:cs typeface="Poppins Medium"/>
                <a:sym typeface="Poppins Medium"/>
              </a:rPr>
              <a:t>Organ-Specific Aging Clocks </a:t>
            </a:r>
            <a:r>
              <a:rPr b="0" i="0" lang="en-US" sz="3200" u="none" cap="none" strike="noStrike">
                <a:solidFill>
                  <a:srgbClr val="FFFFFF"/>
                </a:solidFill>
                <a:latin typeface="Poppins Medium"/>
                <a:ea typeface="Poppins Medium"/>
                <a:cs typeface="Poppins Medium"/>
                <a:sym typeface="Poppins Medium"/>
              </a:rPr>
              <a:t>in Clinical Trials: Balancing Organ-Specific Aging with Overall Metrics. Expanding Beyond Age-Related Disease Endpoints.</a:t>
            </a:r>
            <a:endParaRPr b="0" i="0" sz="3200" u="none" cap="none" strike="noStrike">
              <a:solidFill>
                <a:schemeClr val="dk1"/>
              </a:solidFill>
              <a:latin typeface="Calibri"/>
              <a:ea typeface="Calibri"/>
              <a:cs typeface="Calibri"/>
              <a:sym typeface="Calibri"/>
            </a:endParaRPr>
          </a:p>
        </p:txBody>
      </p:sp>
      <p:sp>
        <p:nvSpPr>
          <p:cNvPr id="970" name="Google Shape;970;p13"/>
          <p:cNvSpPr/>
          <p:nvPr/>
        </p:nvSpPr>
        <p:spPr>
          <a:xfrm>
            <a:off x="1511489" y="9080500"/>
            <a:ext cx="22291286"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971" name="Google Shape;971;p13"/>
          <p:cNvPicPr preferRelativeResize="0"/>
          <p:nvPr/>
        </p:nvPicPr>
        <p:blipFill rotWithShape="1">
          <a:blip r:embed="rId17">
            <a:alphaModFix/>
          </a:blip>
          <a:srcRect b="0" l="0" r="0" t="0"/>
          <a:stretch/>
        </p:blipFill>
        <p:spPr>
          <a:xfrm>
            <a:off x="1511489" y="9080500"/>
            <a:ext cx="762095" cy="762000"/>
          </a:xfrm>
          <a:prstGeom prst="rect">
            <a:avLst/>
          </a:prstGeom>
          <a:noFill/>
          <a:ln>
            <a:noFill/>
          </a:ln>
        </p:spPr>
      </p:pic>
      <p:pic>
        <p:nvPicPr>
          <p:cNvPr descr=" " id="972" name="Google Shape;972;p13"/>
          <p:cNvPicPr preferRelativeResize="0"/>
          <p:nvPr/>
        </p:nvPicPr>
        <p:blipFill rotWithShape="1">
          <a:blip r:embed="rId21">
            <a:alphaModFix/>
          </a:blip>
          <a:srcRect b="0" l="0" r="0" t="0"/>
          <a:stretch/>
        </p:blipFill>
        <p:spPr>
          <a:xfrm>
            <a:off x="1574997" y="9112250"/>
            <a:ext cx="635079" cy="635000"/>
          </a:xfrm>
          <a:prstGeom prst="rect">
            <a:avLst/>
          </a:prstGeom>
          <a:noFill/>
          <a:ln>
            <a:noFill/>
          </a:ln>
        </p:spPr>
      </p:pic>
      <p:sp>
        <p:nvSpPr>
          <p:cNvPr id="973" name="Google Shape;973;p13"/>
          <p:cNvSpPr/>
          <p:nvPr/>
        </p:nvSpPr>
        <p:spPr>
          <a:xfrm>
            <a:off x="2578422" y="9080500"/>
            <a:ext cx="21359836"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It’s much easier to convince FDA and other government organizations to focus on </a:t>
            </a:r>
            <a:r>
              <a:rPr b="0" i="0" lang="en-US" sz="3200" u="none" cap="none" strike="noStrike">
                <a:solidFill>
                  <a:srgbClr val="00B4FF"/>
                </a:solidFill>
                <a:latin typeface="Poppins Medium"/>
                <a:ea typeface="Poppins Medium"/>
                <a:cs typeface="Poppins Medium"/>
                <a:sym typeface="Poppins Medium"/>
              </a:rPr>
              <a:t>organ-specific</a:t>
            </a:r>
            <a:r>
              <a:rPr b="0" i="0" lang="en-US" sz="3200" u="none" cap="none" strike="noStrike">
                <a:solidFill>
                  <a:srgbClr val="FFFFFF"/>
                </a:solidFill>
                <a:latin typeface="Poppins Medium"/>
                <a:ea typeface="Poppins Medium"/>
                <a:cs typeface="Poppins Medium"/>
                <a:sym typeface="Poppins Medium"/>
              </a:rPr>
              <a:t> age-related deterioration than all-cause mortality.</a:t>
            </a:r>
            <a:endParaRPr b="0" i="0" sz="3200" u="none" cap="none" strike="noStrike">
              <a:solidFill>
                <a:schemeClr val="dk1"/>
              </a:solidFill>
              <a:latin typeface="Calibri"/>
              <a:ea typeface="Calibri"/>
              <a:cs typeface="Calibri"/>
              <a:sym typeface="Calibri"/>
            </a:endParaRPr>
          </a:p>
        </p:txBody>
      </p:sp>
      <p:sp>
        <p:nvSpPr>
          <p:cNvPr id="974" name="Google Shape;974;p13"/>
          <p:cNvSpPr/>
          <p:nvPr/>
        </p:nvSpPr>
        <p:spPr>
          <a:xfrm>
            <a:off x="1511489" y="11239500"/>
            <a:ext cx="22291286"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975" name="Google Shape;975;p13"/>
          <p:cNvPicPr preferRelativeResize="0"/>
          <p:nvPr/>
        </p:nvPicPr>
        <p:blipFill rotWithShape="1">
          <a:blip r:embed="rId17">
            <a:alphaModFix/>
          </a:blip>
          <a:srcRect b="0" l="0" r="0" t="0"/>
          <a:stretch/>
        </p:blipFill>
        <p:spPr>
          <a:xfrm>
            <a:off x="1511489" y="11239500"/>
            <a:ext cx="762095" cy="762000"/>
          </a:xfrm>
          <a:prstGeom prst="rect">
            <a:avLst/>
          </a:prstGeom>
          <a:noFill/>
          <a:ln>
            <a:noFill/>
          </a:ln>
        </p:spPr>
      </p:pic>
      <p:pic>
        <p:nvPicPr>
          <p:cNvPr descr=" " id="976" name="Google Shape;976;p13"/>
          <p:cNvPicPr preferRelativeResize="0"/>
          <p:nvPr/>
        </p:nvPicPr>
        <p:blipFill rotWithShape="1">
          <a:blip r:embed="rId22">
            <a:alphaModFix/>
          </a:blip>
          <a:srcRect b="0" l="0" r="0" t="0"/>
          <a:stretch/>
        </p:blipFill>
        <p:spPr>
          <a:xfrm>
            <a:off x="1574997" y="11366500"/>
            <a:ext cx="635079" cy="508000"/>
          </a:xfrm>
          <a:prstGeom prst="rect">
            <a:avLst/>
          </a:prstGeom>
          <a:noFill/>
          <a:ln>
            <a:noFill/>
          </a:ln>
        </p:spPr>
      </p:pic>
      <p:sp>
        <p:nvSpPr>
          <p:cNvPr id="977" name="Google Shape;977;p13"/>
          <p:cNvSpPr/>
          <p:nvPr/>
        </p:nvSpPr>
        <p:spPr>
          <a:xfrm>
            <a:off x="2578422" y="11239500"/>
            <a:ext cx="21359836"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We have </a:t>
            </a:r>
            <a:r>
              <a:rPr b="0" i="0" lang="en-US" sz="3200" u="none" cap="none" strike="noStrike">
                <a:solidFill>
                  <a:srgbClr val="00B4FF"/>
                </a:solidFill>
                <a:latin typeface="Poppins Medium"/>
                <a:ea typeface="Poppins Medium"/>
                <a:cs typeface="Poppins Medium"/>
                <a:sym typeface="Poppins Medium"/>
              </a:rPr>
              <a:t>organ-specific risk</a:t>
            </a:r>
            <a:r>
              <a:rPr b="0" i="0" lang="en-US" sz="3200" u="none" cap="none" strike="noStrike">
                <a:solidFill>
                  <a:srgbClr val="FFFFFF"/>
                </a:solidFill>
                <a:latin typeface="Poppins Medium"/>
                <a:ea typeface="Poppins Medium"/>
                <a:cs typeface="Poppins Medium"/>
                <a:sym typeface="Poppins Medium"/>
              </a:rPr>
              <a:t> assessment clocks for the Brain, Liver, Kidney, and the Immune System (Immune-Age).</a:t>
            </a:r>
            <a:endParaRPr b="0" i="0" sz="3200" u="none" cap="none" strike="noStrike">
              <a:solidFill>
                <a:schemeClr val="dk1"/>
              </a:solidFill>
              <a:latin typeface="Calibri"/>
              <a:ea typeface="Calibri"/>
              <a:cs typeface="Calibri"/>
              <a:sym typeface="Calibri"/>
            </a:endParaRPr>
          </a:p>
        </p:txBody>
      </p:sp>
      <p:sp>
        <p:nvSpPr>
          <p:cNvPr id="978" name="Google Shape;978;p13"/>
          <p:cNvSpPr txBox="1"/>
          <p:nvPr/>
        </p:nvSpPr>
        <p:spPr>
          <a:xfrm>
            <a:off x="15936187" y="123444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3" name="Shape 983"/>
        <p:cNvGrpSpPr/>
        <p:nvPr/>
      </p:nvGrpSpPr>
      <p:grpSpPr>
        <a:xfrm>
          <a:off x="0" y="0"/>
          <a:ext cx="0" cy="0"/>
          <a:chOff x="0" y="0"/>
          <a:chExt cx="0" cy="0"/>
        </a:xfrm>
      </p:grpSpPr>
      <p:pic>
        <p:nvPicPr>
          <p:cNvPr descr=" " id="984" name="Google Shape;984;p14"/>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985" name="Google Shape;985;p14"/>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986" name="Google Shape;986;p14"/>
          <p:cNvPicPr preferRelativeResize="0"/>
          <p:nvPr/>
        </p:nvPicPr>
        <p:blipFill rotWithShape="1">
          <a:blip r:embed="rId5">
            <a:alphaModFix/>
          </a:blip>
          <a:srcRect b="0" l="0" r="0" t="0"/>
          <a:stretch/>
        </p:blipFill>
        <p:spPr>
          <a:xfrm>
            <a:off x="14632229" y="10922000"/>
            <a:ext cx="9500787" cy="2794000"/>
          </a:xfrm>
          <a:prstGeom prst="rect">
            <a:avLst/>
          </a:prstGeom>
          <a:noFill/>
          <a:ln>
            <a:noFill/>
          </a:ln>
        </p:spPr>
      </p:pic>
      <p:pic>
        <p:nvPicPr>
          <p:cNvPr descr=" " id="987" name="Google Shape;987;p14"/>
          <p:cNvPicPr preferRelativeResize="0"/>
          <p:nvPr/>
        </p:nvPicPr>
        <p:blipFill rotWithShape="1">
          <a:blip r:embed="rId6">
            <a:alphaModFix/>
          </a:blip>
          <a:srcRect b="0" l="0" r="0" t="0"/>
          <a:stretch/>
        </p:blipFill>
        <p:spPr>
          <a:xfrm>
            <a:off x="16588273" y="12115800"/>
            <a:ext cx="101613" cy="76200"/>
          </a:xfrm>
          <a:prstGeom prst="rect">
            <a:avLst/>
          </a:prstGeom>
          <a:noFill/>
          <a:ln>
            <a:noFill/>
          </a:ln>
        </p:spPr>
      </p:pic>
      <p:pic>
        <p:nvPicPr>
          <p:cNvPr descr=" " id="988" name="Google Shape;988;p14"/>
          <p:cNvPicPr preferRelativeResize="0"/>
          <p:nvPr/>
        </p:nvPicPr>
        <p:blipFill rotWithShape="1">
          <a:blip r:embed="rId7">
            <a:alphaModFix/>
          </a:blip>
          <a:srcRect b="0" l="0" r="0" t="0"/>
          <a:stretch/>
        </p:blipFill>
        <p:spPr>
          <a:xfrm>
            <a:off x="16588273" y="12115800"/>
            <a:ext cx="101613" cy="76200"/>
          </a:xfrm>
          <a:prstGeom prst="rect">
            <a:avLst/>
          </a:prstGeom>
          <a:noFill/>
          <a:ln>
            <a:noFill/>
          </a:ln>
        </p:spPr>
      </p:pic>
      <p:pic>
        <p:nvPicPr>
          <p:cNvPr descr=" " id="989" name="Google Shape;989;p14"/>
          <p:cNvPicPr preferRelativeResize="0"/>
          <p:nvPr/>
        </p:nvPicPr>
        <p:blipFill rotWithShape="1">
          <a:blip r:embed="rId8">
            <a:alphaModFix/>
          </a:blip>
          <a:srcRect b="0" l="0" r="0" t="0"/>
          <a:stretch/>
        </p:blipFill>
        <p:spPr>
          <a:xfrm>
            <a:off x="17274159" y="12979400"/>
            <a:ext cx="127016" cy="101600"/>
          </a:xfrm>
          <a:prstGeom prst="rect">
            <a:avLst/>
          </a:prstGeom>
          <a:noFill/>
          <a:ln>
            <a:noFill/>
          </a:ln>
        </p:spPr>
      </p:pic>
      <p:pic>
        <p:nvPicPr>
          <p:cNvPr descr=" " id="990" name="Google Shape;990;p14"/>
          <p:cNvPicPr preferRelativeResize="0"/>
          <p:nvPr/>
        </p:nvPicPr>
        <p:blipFill rotWithShape="1">
          <a:blip r:embed="rId9">
            <a:alphaModFix/>
          </a:blip>
          <a:srcRect b="0" l="0" r="0" t="0"/>
          <a:stretch/>
        </p:blipFill>
        <p:spPr>
          <a:xfrm>
            <a:off x="17274159" y="12979400"/>
            <a:ext cx="127016" cy="101600"/>
          </a:xfrm>
          <a:prstGeom prst="rect">
            <a:avLst/>
          </a:prstGeom>
          <a:noFill/>
          <a:ln>
            <a:noFill/>
          </a:ln>
        </p:spPr>
      </p:pic>
      <p:pic>
        <p:nvPicPr>
          <p:cNvPr descr=" " id="991" name="Google Shape;991;p14"/>
          <p:cNvPicPr preferRelativeResize="0"/>
          <p:nvPr/>
        </p:nvPicPr>
        <p:blipFill rotWithShape="1">
          <a:blip r:embed="rId10">
            <a:alphaModFix/>
          </a:blip>
          <a:srcRect b="0" l="0" r="0" t="0"/>
          <a:stretch/>
        </p:blipFill>
        <p:spPr>
          <a:xfrm>
            <a:off x="22329391" y="11277600"/>
            <a:ext cx="127016" cy="127000"/>
          </a:xfrm>
          <a:prstGeom prst="rect">
            <a:avLst/>
          </a:prstGeom>
          <a:noFill/>
          <a:ln>
            <a:noFill/>
          </a:ln>
        </p:spPr>
      </p:pic>
      <p:pic>
        <p:nvPicPr>
          <p:cNvPr descr=" " id="992" name="Google Shape;992;p14"/>
          <p:cNvPicPr preferRelativeResize="0"/>
          <p:nvPr/>
        </p:nvPicPr>
        <p:blipFill rotWithShape="1">
          <a:blip r:embed="rId11">
            <a:alphaModFix/>
          </a:blip>
          <a:srcRect b="0" l="0" r="0" t="0"/>
          <a:stretch/>
        </p:blipFill>
        <p:spPr>
          <a:xfrm>
            <a:off x="22329391" y="11277600"/>
            <a:ext cx="127016" cy="127000"/>
          </a:xfrm>
          <a:prstGeom prst="rect">
            <a:avLst/>
          </a:prstGeom>
          <a:noFill/>
          <a:ln>
            <a:noFill/>
          </a:ln>
        </p:spPr>
      </p:pic>
      <p:pic>
        <p:nvPicPr>
          <p:cNvPr descr=" " id="993" name="Google Shape;993;p14"/>
          <p:cNvPicPr preferRelativeResize="0"/>
          <p:nvPr/>
        </p:nvPicPr>
        <p:blipFill rotWithShape="1">
          <a:blip r:embed="rId12">
            <a:alphaModFix/>
          </a:blip>
          <a:srcRect b="0" l="0" r="0" t="0"/>
          <a:stretch/>
        </p:blipFill>
        <p:spPr>
          <a:xfrm>
            <a:off x="22481810" y="13309600"/>
            <a:ext cx="101613" cy="101600"/>
          </a:xfrm>
          <a:prstGeom prst="rect">
            <a:avLst/>
          </a:prstGeom>
          <a:noFill/>
          <a:ln>
            <a:noFill/>
          </a:ln>
        </p:spPr>
      </p:pic>
      <p:pic>
        <p:nvPicPr>
          <p:cNvPr descr=" " id="994" name="Google Shape;994;p14"/>
          <p:cNvPicPr preferRelativeResize="0"/>
          <p:nvPr/>
        </p:nvPicPr>
        <p:blipFill rotWithShape="1">
          <a:blip r:embed="rId13">
            <a:alphaModFix/>
          </a:blip>
          <a:srcRect b="0" l="0" r="0" t="0"/>
          <a:stretch/>
        </p:blipFill>
        <p:spPr>
          <a:xfrm>
            <a:off x="22481810" y="13309600"/>
            <a:ext cx="101613" cy="101600"/>
          </a:xfrm>
          <a:prstGeom prst="rect">
            <a:avLst/>
          </a:prstGeom>
          <a:noFill/>
          <a:ln>
            <a:noFill/>
          </a:ln>
        </p:spPr>
      </p:pic>
      <p:pic>
        <p:nvPicPr>
          <p:cNvPr descr=" " id="995" name="Google Shape;995;p14"/>
          <p:cNvPicPr preferRelativeResize="0"/>
          <p:nvPr/>
        </p:nvPicPr>
        <p:blipFill rotWithShape="1">
          <a:blip r:embed="rId12">
            <a:alphaModFix/>
          </a:blip>
          <a:srcRect b="0" l="0" r="0" t="0"/>
          <a:stretch/>
        </p:blipFill>
        <p:spPr>
          <a:xfrm>
            <a:off x="19153994" y="12344400"/>
            <a:ext cx="101613" cy="101600"/>
          </a:xfrm>
          <a:prstGeom prst="rect">
            <a:avLst/>
          </a:prstGeom>
          <a:noFill/>
          <a:ln>
            <a:noFill/>
          </a:ln>
        </p:spPr>
      </p:pic>
      <p:pic>
        <p:nvPicPr>
          <p:cNvPr descr=" " id="996" name="Google Shape;996;p14"/>
          <p:cNvPicPr preferRelativeResize="0"/>
          <p:nvPr/>
        </p:nvPicPr>
        <p:blipFill rotWithShape="1">
          <a:blip r:embed="rId13">
            <a:alphaModFix/>
          </a:blip>
          <a:srcRect b="0" l="0" r="0" t="0"/>
          <a:stretch/>
        </p:blipFill>
        <p:spPr>
          <a:xfrm>
            <a:off x="19153994" y="12344400"/>
            <a:ext cx="101613" cy="101600"/>
          </a:xfrm>
          <a:prstGeom prst="rect">
            <a:avLst/>
          </a:prstGeom>
          <a:noFill/>
          <a:ln>
            <a:noFill/>
          </a:ln>
        </p:spPr>
      </p:pic>
      <p:pic>
        <p:nvPicPr>
          <p:cNvPr descr=" " id="997" name="Google Shape;997;p14"/>
          <p:cNvPicPr preferRelativeResize="0"/>
          <p:nvPr/>
        </p:nvPicPr>
        <p:blipFill rotWithShape="1">
          <a:blip r:embed="rId14">
            <a:alphaModFix/>
          </a:blip>
          <a:srcRect b="0" l="0" r="0" t="0"/>
          <a:stretch/>
        </p:blipFill>
        <p:spPr>
          <a:xfrm>
            <a:off x="13844730" y="0"/>
            <a:ext cx="7951194" cy="2946400"/>
          </a:xfrm>
          <a:prstGeom prst="rect">
            <a:avLst/>
          </a:prstGeom>
          <a:noFill/>
          <a:ln>
            <a:noFill/>
          </a:ln>
        </p:spPr>
      </p:pic>
      <p:pic>
        <p:nvPicPr>
          <p:cNvPr descr=" " id="998" name="Google Shape;998;p14"/>
          <p:cNvPicPr preferRelativeResize="0"/>
          <p:nvPr/>
        </p:nvPicPr>
        <p:blipFill rotWithShape="1">
          <a:blip r:embed="rId15">
            <a:alphaModFix/>
          </a:blip>
          <a:srcRect b="0" l="0" r="0" t="0"/>
          <a:stretch/>
        </p:blipFill>
        <p:spPr>
          <a:xfrm>
            <a:off x="19560445" y="0"/>
            <a:ext cx="4826603" cy="4267200"/>
          </a:xfrm>
          <a:prstGeom prst="rect">
            <a:avLst/>
          </a:prstGeom>
          <a:noFill/>
          <a:ln>
            <a:noFill/>
          </a:ln>
        </p:spPr>
      </p:pic>
      <p:pic>
        <p:nvPicPr>
          <p:cNvPr descr=" " id="999" name="Google Shape;999;p14"/>
          <p:cNvPicPr preferRelativeResize="0"/>
          <p:nvPr/>
        </p:nvPicPr>
        <p:blipFill rotWithShape="1">
          <a:blip r:embed="rId16">
            <a:alphaModFix/>
          </a:blip>
          <a:srcRect b="0" l="0" r="0" t="0"/>
          <a:stretch/>
        </p:blipFill>
        <p:spPr>
          <a:xfrm>
            <a:off x="22303991" y="1955800"/>
            <a:ext cx="101613" cy="127000"/>
          </a:xfrm>
          <a:prstGeom prst="rect">
            <a:avLst/>
          </a:prstGeom>
          <a:noFill/>
          <a:ln>
            <a:noFill/>
          </a:ln>
        </p:spPr>
      </p:pic>
      <p:pic>
        <p:nvPicPr>
          <p:cNvPr descr=" " id="1000" name="Google Shape;1000;p14"/>
          <p:cNvPicPr preferRelativeResize="0"/>
          <p:nvPr/>
        </p:nvPicPr>
        <p:blipFill rotWithShape="1">
          <a:blip r:embed="rId17">
            <a:alphaModFix/>
          </a:blip>
          <a:srcRect b="0" l="0" r="0" t="0"/>
          <a:stretch/>
        </p:blipFill>
        <p:spPr>
          <a:xfrm>
            <a:off x="22303988" y="1955800"/>
            <a:ext cx="101613" cy="127000"/>
          </a:xfrm>
          <a:prstGeom prst="rect">
            <a:avLst/>
          </a:prstGeom>
          <a:noFill/>
          <a:ln>
            <a:noFill/>
          </a:ln>
        </p:spPr>
      </p:pic>
      <p:pic>
        <p:nvPicPr>
          <p:cNvPr descr=" " id="1001" name="Google Shape;1001;p14"/>
          <p:cNvPicPr preferRelativeResize="0"/>
          <p:nvPr/>
        </p:nvPicPr>
        <p:blipFill rotWithShape="1">
          <a:blip r:embed="rId10">
            <a:alphaModFix/>
          </a:blip>
          <a:srcRect b="0" l="0" r="0" t="0"/>
          <a:stretch/>
        </p:blipFill>
        <p:spPr>
          <a:xfrm>
            <a:off x="20728991" y="762000"/>
            <a:ext cx="127016" cy="127000"/>
          </a:xfrm>
          <a:prstGeom prst="rect">
            <a:avLst/>
          </a:prstGeom>
          <a:noFill/>
          <a:ln>
            <a:noFill/>
          </a:ln>
        </p:spPr>
      </p:pic>
      <p:pic>
        <p:nvPicPr>
          <p:cNvPr descr=" " id="1002" name="Google Shape;1002;p14"/>
          <p:cNvPicPr preferRelativeResize="0"/>
          <p:nvPr/>
        </p:nvPicPr>
        <p:blipFill rotWithShape="1">
          <a:blip r:embed="rId10">
            <a:alphaModFix/>
          </a:blip>
          <a:srcRect b="0" l="0" r="0" t="0"/>
          <a:stretch/>
        </p:blipFill>
        <p:spPr>
          <a:xfrm>
            <a:off x="20728991" y="762000"/>
            <a:ext cx="127016" cy="127000"/>
          </a:xfrm>
          <a:prstGeom prst="rect">
            <a:avLst/>
          </a:prstGeom>
          <a:noFill/>
          <a:ln>
            <a:noFill/>
          </a:ln>
        </p:spPr>
      </p:pic>
      <p:pic>
        <p:nvPicPr>
          <p:cNvPr descr=" " id="1003" name="Google Shape;1003;p14"/>
          <p:cNvPicPr preferRelativeResize="0"/>
          <p:nvPr/>
        </p:nvPicPr>
        <p:blipFill rotWithShape="1">
          <a:blip r:embed="rId18">
            <a:alphaModFix/>
          </a:blip>
          <a:srcRect b="0" l="0" r="0" t="0"/>
          <a:stretch/>
        </p:blipFill>
        <p:spPr>
          <a:xfrm>
            <a:off x="19916089" y="1727200"/>
            <a:ext cx="101613" cy="101600"/>
          </a:xfrm>
          <a:prstGeom prst="rect">
            <a:avLst/>
          </a:prstGeom>
          <a:noFill/>
          <a:ln>
            <a:noFill/>
          </a:ln>
        </p:spPr>
      </p:pic>
      <p:pic>
        <p:nvPicPr>
          <p:cNvPr descr=" " id="1004" name="Google Shape;1004;p14"/>
          <p:cNvPicPr preferRelativeResize="0"/>
          <p:nvPr/>
        </p:nvPicPr>
        <p:blipFill rotWithShape="1">
          <a:blip r:embed="rId18">
            <a:alphaModFix/>
          </a:blip>
          <a:srcRect b="0" l="0" r="0" t="0"/>
          <a:stretch/>
        </p:blipFill>
        <p:spPr>
          <a:xfrm>
            <a:off x="19916089" y="1727200"/>
            <a:ext cx="101613" cy="101600"/>
          </a:xfrm>
          <a:prstGeom prst="rect">
            <a:avLst/>
          </a:prstGeom>
          <a:noFill/>
          <a:ln>
            <a:noFill/>
          </a:ln>
        </p:spPr>
      </p:pic>
      <p:pic>
        <p:nvPicPr>
          <p:cNvPr descr=" " id="1005" name="Google Shape;1005;p14"/>
          <p:cNvPicPr preferRelativeResize="0"/>
          <p:nvPr/>
        </p:nvPicPr>
        <p:blipFill rotWithShape="1">
          <a:blip r:embed="rId10">
            <a:alphaModFix/>
          </a:blip>
          <a:srcRect b="0" l="0" r="0" t="0"/>
          <a:stretch/>
        </p:blipFill>
        <p:spPr>
          <a:xfrm>
            <a:off x="18950769" y="812800"/>
            <a:ext cx="127016" cy="127000"/>
          </a:xfrm>
          <a:prstGeom prst="rect">
            <a:avLst/>
          </a:prstGeom>
          <a:noFill/>
          <a:ln>
            <a:noFill/>
          </a:ln>
        </p:spPr>
      </p:pic>
      <p:pic>
        <p:nvPicPr>
          <p:cNvPr descr=" " id="1006" name="Google Shape;1006;p14"/>
          <p:cNvPicPr preferRelativeResize="0"/>
          <p:nvPr/>
        </p:nvPicPr>
        <p:blipFill rotWithShape="1">
          <a:blip r:embed="rId10">
            <a:alphaModFix/>
          </a:blip>
          <a:srcRect b="0" l="0" r="0" t="0"/>
          <a:stretch/>
        </p:blipFill>
        <p:spPr>
          <a:xfrm>
            <a:off x="18950769" y="812800"/>
            <a:ext cx="127016" cy="127000"/>
          </a:xfrm>
          <a:prstGeom prst="rect">
            <a:avLst/>
          </a:prstGeom>
          <a:noFill/>
          <a:ln>
            <a:noFill/>
          </a:ln>
        </p:spPr>
      </p:pic>
      <p:pic>
        <p:nvPicPr>
          <p:cNvPr descr=" " id="1007" name="Google Shape;1007;p14"/>
          <p:cNvPicPr preferRelativeResize="0"/>
          <p:nvPr/>
        </p:nvPicPr>
        <p:blipFill rotWithShape="1">
          <a:blip r:embed="rId10">
            <a:alphaModFix/>
          </a:blip>
          <a:srcRect b="0" l="0" r="0" t="0"/>
          <a:stretch/>
        </p:blipFill>
        <p:spPr>
          <a:xfrm>
            <a:off x="15521340" y="457200"/>
            <a:ext cx="127016" cy="127000"/>
          </a:xfrm>
          <a:prstGeom prst="rect">
            <a:avLst/>
          </a:prstGeom>
          <a:noFill/>
          <a:ln>
            <a:noFill/>
          </a:ln>
        </p:spPr>
      </p:pic>
      <p:pic>
        <p:nvPicPr>
          <p:cNvPr descr=" " id="1008" name="Google Shape;1008;p14"/>
          <p:cNvPicPr preferRelativeResize="0"/>
          <p:nvPr/>
        </p:nvPicPr>
        <p:blipFill rotWithShape="1">
          <a:blip r:embed="rId10">
            <a:alphaModFix/>
          </a:blip>
          <a:srcRect b="0" l="0" r="0" t="0"/>
          <a:stretch/>
        </p:blipFill>
        <p:spPr>
          <a:xfrm>
            <a:off x="15521340" y="457200"/>
            <a:ext cx="127016" cy="127000"/>
          </a:xfrm>
          <a:prstGeom prst="rect">
            <a:avLst/>
          </a:prstGeom>
          <a:noFill/>
          <a:ln>
            <a:noFill/>
          </a:ln>
        </p:spPr>
      </p:pic>
      <p:pic>
        <p:nvPicPr>
          <p:cNvPr descr=" " id="1009" name="Google Shape;1009;p14"/>
          <p:cNvPicPr preferRelativeResize="0"/>
          <p:nvPr/>
        </p:nvPicPr>
        <p:blipFill rotWithShape="1">
          <a:blip r:embed="rId19">
            <a:alphaModFix/>
          </a:blip>
          <a:srcRect b="0" l="0" r="0" t="0"/>
          <a:stretch/>
        </p:blipFill>
        <p:spPr>
          <a:xfrm>
            <a:off x="13539892" y="4368800"/>
            <a:ext cx="8078219" cy="4546600"/>
          </a:xfrm>
          <a:prstGeom prst="rect">
            <a:avLst/>
          </a:prstGeom>
          <a:noFill/>
          <a:ln>
            <a:noFill/>
          </a:ln>
        </p:spPr>
      </p:pic>
      <p:pic>
        <p:nvPicPr>
          <p:cNvPr descr=" " id="1010" name="Google Shape;1010;p14"/>
          <p:cNvPicPr preferRelativeResize="0"/>
          <p:nvPr/>
        </p:nvPicPr>
        <p:blipFill rotWithShape="1">
          <a:blip r:embed="rId19">
            <a:alphaModFix/>
          </a:blip>
          <a:srcRect b="0" l="0" r="0" t="0"/>
          <a:stretch/>
        </p:blipFill>
        <p:spPr>
          <a:xfrm>
            <a:off x="13539892" y="4368800"/>
            <a:ext cx="8078219" cy="4546600"/>
          </a:xfrm>
          <a:prstGeom prst="rect">
            <a:avLst/>
          </a:prstGeom>
          <a:noFill/>
          <a:ln>
            <a:noFill/>
          </a:ln>
        </p:spPr>
      </p:pic>
      <p:sp>
        <p:nvSpPr>
          <p:cNvPr id="1011" name="Google Shape;1011;p14"/>
          <p:cNvSpPr/>
          <p:nvPr/>
        </p:nvSpPr>
        <p:spPr>
          <a:xfrm>
            <a:off x="1270159" y="3530600"/>
            <a:ext cx="11812476" cy="5765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2" name="Google Shape;1012;p14"/>
          <p:cNvSpPr/>
          <p:nvPr/>
        </p:nvSpPr>
        <p:spPr>
          <a:xfrm>
            <a:off x="1270159" y="3530600"/>
            <a:ext cx="11812476"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3" name="Google Shape;1013;p14"/>
          <p:cNvSpPr/>
          <p:nvPr/>
        </p:nvSpPr>
        <p:spPr>
          <a:xfrm>
            <a:off x="1270159" y="3530600"/>
            <a:ext cx="12083444"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Health Metrics</a:t>
            </a:r>
            <a:endParaRPr b="0" i="0" sz="6400" u="none" cap="none" strike="noStrike">
              <a:solidFill>
                <a:schemeClr val="dk1"/>
              </a:solidFill>
              <a:latin typeface="Calibri"/>
              <a:ea typeface="Calibri"/>
              <a:cs typeface="Calibri"/>
              <a:sym typeface="Calibri"/>
            </a:endParaRPr>
          </a:p>
        </p:txBody>
      </p:sp>
      <p:sp>
        <p:nvSpPr>
          <p:cNvPr id="1014" name="Google Shape;1014;p14"/>
          <p:cNvSpPr/>
          <p:nvPr/>
        </p:nvSpPr>
        <p:spPr>
          <a:xfrm>
            <a:off x="1270159" y="5334000"/>
            <a:ext cx="11812476" cy="396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5" name="Google Shape;1015;p14"/>
          <p:cNvSpPr/>
          <p:nvPr/>
        </p:nvSpPr>
        <p:spPr>
          <a:xfrm>
            <a:off x="1270159" y="5334000"/>
            <a:ext cx="11875984"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016" name="Google Shape;1016;p14"/>
          <p:cNvPicPr preferRelativeResize="0"/>
          <p:nvPr/>
        </p:nvPicPr>
        <p:blipFill rotWithShape="1">
          <a:blip r:embed="rId20">
            <a:alphaModFix/>
          </a:blip>
          <a:srcRect b="0" l="0" r="0" t="0"/>
          <a:stretch/>
        </p:blipFill>
        <p:spPr>
          <a:xfrm>
            <a:off x="1270159" y="5334000"/>
            <a:ext cx="762095" cy="762000"/>
          </a:xfrm>
          <a:prstGeom prst="rect">
            <a:avLst/>
          </a:prstGeom>
          <a:noFill/>
          <a:ln>
            <a:noFill/>
          </a:ln>
        </p:spPr>
      </p:pic>
      <p:sp>
        <p:nvSpPr>
          <p:cNvPr id="1017" name="Google Shape;1017;p14"/>
          <p:cNvSpPr/>
          <p:nvPr/>
        </p:nvSpPr>
        <p:spPr>
          <a:xfrm>
            <a:off x="2337092" y="5334000"/>
            <a:ext cx="11071550" cy="19642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Unbiased </a:t>
            </a:r>
            <a:r>
              <a:rPr b="0" i="0" lang="en-US" sz="3200" u="none" cap="none" strike="noStrike">
                <a:solidFill>
                  <a:srgbClr val="00B4FF"/>
                </a:solidFill>
                <a:latin typeface="Poppins Medium"/>
                <a:ea typeface="Poppins Medium"/>
                <a:cs typeface="Poppins Medium"/>
                <a:sym typeface="Poppins Medium"/>
              </a:rPr>
              <a:t>AI models </a:t>
            </a:r>
            <a:r>
              <a:rPr b="0" i="0" lang="en-US" sz="3200" u="none" cap="none" strike="noStrike">
                <a:solidFill>
                  <a:srgbClr val="FFFFFF"/>
                </a:solidFill>
                <a:latin typeface="Poppins Medium"/>
                <a:ea typeface="Poppins Medium"/>
                <a:cs typeface="Poppins Medium"/>
                <a:sym typeface="Poppins Medium"/>
              </a:rPr>
              <a:t>rely on diverse demographic data. Create global, cost-effective metrics using wearables and standard blood panels for trials.</a:t>
            </a:r>
            <a:endParaRPr b="0" i="0" sz="3200" u="none" cap="none" strike="noStrike">
              <a:solidFill>
                <a:schemeClr val="dk1"/>
              </a:solidFill>
              <a:latin typeface="Calibri"/>
              <a:ea typeface="Calibri"/>
              <a:cs typeface="Calibri"/>
              <a:sym typeface="Calibri"/>
            </a:endParaRPr>
          </a:p>
        </p:txBody>
      </p:sp>
      <p:sp>
        <p:nvSpPr>
          <p:cNvPr id="1018" name="Google Shape;1018;p14"/>
          <p:cNvSpPr/>
          <p:nvPr/>
        </p:nvSpPr>
        <p:spPr>
          <a:xfrm>
            <a:off x="1270159" y="7467600"/>
            <a:ext cx="11647356"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019" name="Google Shape;1019;p14"/>
          <p:cNvPicPr preferRelativeResize="0"/>
          <p:nvPr/>
        </p:nvPicPr>
        <p:blipFill rotWithShape="1">
          <a:blip r:embed="rId21">
            <a:alphaModFix/>
          </a:blip>
          <a:srcRect b="0" l="0" r="0" t="0"/>
          <a:stretch/>
        </p:blipFill>
        <p:spPr>
          <a:xfrm>
            <a:off x="1270159" y="7467600"/>
            <a:ext cx="762095" cy="762000"/>
          </a:xfrm>
          <a:prstGeom prst="rect">
            <a:avLst/>
          </a:prstGeom>
          <a:noFill/>
          <a:ln>
            <a:noFill/>
          </a:ln>
        </p:spPr>
      </p:pic>
      <p:pic>
        <p:nvPicPr>
          <p:cNvPr descr=" " id="1020" name="Google Shape;1020;p14"/>
          <p:cNvPicPr preferRelativeResize="0"/>
          <p:nvPr/>
        </p:nvPicPr>
        <p:blipFill rotWithShape="1">
          <a:blip r:embed="rId22">
            <a:alphaModFix/>
          </a:blip>
          <a:srcRect b="0" l="0" r="0" t="0"/>
          <a:stretch/>
        </p:blipFill>
        <p:spPr>
          <a:xfrm>
            <a:off x="1333667" y="7531100"/>
            <a:ext cx="635079" cy="635000"/>
          </a:xfrm>
          <a:prstGeom prst="rect">
            <a:avLst/>
          </a:prstGeom>
          <a:noFill/>
          <a:ln>
            <a:noFill/>
          </a:ln>
        </p:spPr>
      </p:pic>
      <p:sp>
        <p:nvSpPr>
          <p:cNvPr id="1021" name="Google Shape;1021;p14"/>
          <p:cNvSpPr/>
          <p:nvPr/>
        </p:nvSpPr>
        <p:spPr>
          <a:xfrm>
            <a:off x="2337092" y="7467600"/>
            <a:ext cx="10715906" cy="19642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Efforts to enhance </a:t>
            </a:r>
            <a:r>
              <a:rPr b="0" i="0" lang="en-US" sz="3200" u="none" cap="none" strike="noStrike">
                <a:solidFill>
                  <a:srgbClr val="00B4FF"/>
                </a:solidFill>
                <a:latin typeface="Poppins Medium"/>
                <a:ea typeface="Poppins Medium"/>
                <a:cs typeface="Poppins Medium"/>
                <a:sym typeface="Poppins Medium"/>
              </a:rPr>
              <a:t>aging clocks</a:t>
            </a:r>
            <a:r>
              <a:rPr b="0" i="0" lang="en-US" sz="3200" u="none" cap="none" strike="noStrike">
                <a:solidFill>
                  <a:srgbClr val="FFFFFF"/>
                </a:solidFill>
                <a:latin typeface="Poppins Medium"/>
                <a:ea typeface="Poppins Medium"/>
                <a:cs typeface="Poppins Medium"/>
                <a:sym typeface="Poppins Medium"/>
              </a:rPr>
              <a:t> through various data sources can yield surrogate clocks from affordable wearables and blood markers.</a:t>
            </a:r>
            <a:endParaRPr b="0" i="0" sz="3200" u="none" cap="none" strike="noStrike">
              <a:solidFill>
                <a:schemeClr val="dk1"/>
              </a:solidFill>
              <a:latin typeface="Calibri"/>
              <a:ea typeface="Calibri"/>
              <a:cs typeface="Calibri"/>
              <a:sym typeface="Calibri"/>
            </a:endParaRPr>
          </a:p>
        </p:txBody>
      </p:sp>
      <p:pic>
        <p:nvPicPr>
          <p:cNvPr descr=" " id="1022" name="Google Shape;1022;p14"/>
          <p:cNvPicPr preferRelativeResize="0"/>
          <p:nvPr/>
        </p:nvPicPr>
        <p:blipFill rotWithShape="1">
          <a:blip r:embed="rId23">
            <a:alphaModFix/>
          </a:blip>
          <a:srcRect b="0" l="0" r="0" t="0"/>
          <a:stretch/>
        </p:blipFill>
        <p:spPr>
          <a:xfrm>
            <a:off x="15126729" y="5019005"/>
            <a:ext cx="3671339" cy="3672855"/>
          </a:xfrm>
          <a:prstGeom prst="rect">
            <a:avLst/>
          </a:prstGeom>
          <a:noFill/>
          <a:ln>
            <a:noFill/>
          </a:ln>
        </p:spPr>
      </p:pic>
      <p:pic>
        <p:nvPicPr>
          <p:cNvPr descr=" " id="1023" name="Google Shape;1023;p14"/>
          <p:cNvPicPr preferRelativeResize="0"/>
          <p:nvPr/>
        </p:nvPicPr>
        <p:blipFill rotWithShape="1">
          <a:blip r:embed="rId24">
            <a:alphaModFix/>
          </a:blip>
          <a:srcRect b="0" l="0" r="0" t="0"/>
          <a:stretch/>
        </p:blipFill>
        <p:spPr>
          <a:xfrm>
            <a:off x="18487161" y="5019005"/>
            <a:ext cx="3689529" cy="3672855"/>
          </a:xfrm>
          <a:prstGeom prst="rect">
            <a:avLst/>
          </a:prstGeom>
          <a:noFill/>
          <a:ln>
            <a:noFill/>
          </a:ln>
        </p:spPr>
      </p:pic>
      <p:sp>
        <p:nvSpPr>
          <p:cNvPr id="1024" name="Google Shape;1024;p14"/>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9" name="Shape 1029"/>
        <p:cNvGrpSpPr/>
        <p:nvPr/>
      </p:nvGrpSpPr>
      <p:grpSpPr>
        <a:xfrm>
          <a:off x="0" y="0"/>
          <a:ext cx="0" cy="0"/>
          <a:chOff x="0" y="0"/>
          <a:chExt cx="0" cy="0"/>
        </a:xfrm>
      </p:grpSpPr>
      <p:pic>
        <p:nvPicPr>
          <p:cNvPr descr=" " id="1030" name="Google Shape;1030;p15"/>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031" name="Google Shape;1031;p15"/>
          <p:cNvPicPr preferRelativeResize="0"/>
          <p:nvPr/>
        </p:nvPicPr>
        <p:blipFill rotWithShape="1">
          <a:blip r:embed="rId4">
            <a:alphaModFix/>
          </a:blip>
          <a:srcRect b="0" l="0" r="0" t="0"/>
          <a:stretch/>
        </p:blipFill>
        <p:spPr>
          <a:xfrm>
            <a:off x="0" y="0"/>
            <a:ext cx="24387048" cy="13716000"/>
          </a:xfrm>
          <a:prstGeom prst="rect">
            <a:avLst/>
          </a:prstGeom>
          <a:noFill/>
          <a:ln>
            <a:noFill/>
          </a:ln>
        </p:spPr>
      </p:pic>
      <p:pic>
        <p:nvPicPr>
          <p:cNvPr descr=" " id="1032" name="Google Shape;1032;p15"/>
          <p:cNvPicPr preferRelativeResize="0"/>
          <p:nvPr/>
        </p:nvPicPr>
        <p:blipFill rotWithShape="1">
          <a:blip r:embed="rId4">
            <a:alphaModFix/>
          </a:blip>
          <a:srcRect b="0" l="0" r="0" t="0"/>
          <a:stretch/>
        </p:blipFill>
        <p:spPr>
          <a:xfrm>
            <a:off x="0" y="0"/>
            <a:ext cx="24387048" cy="13716000"/>
          </a:xfrm>
          <a:prstGeom prst="rect">
            <a:avLst/>
          </a:prstGeom>
          <a:noFill/>
          <a:ln>
            <a:noFill/>
          </a:ln>
        </p:spPr>
      </p:pic>
      <p:pic>
        <p:nvPicPr>
          <p:cNvPr descr=" " id="1033" name="Google Shape;1033;p15"/>
          <p:cNvPicPr preferRelativeResize="0"/>
          <p:nvPr/>
        </p:nvPicPr>
        <p:blipFill rotWithShape="1">
          <a:blip r:embed="rId5">
            <a:alphaModFix/>
          </a:blip>
          <a:srcRect b="0" l="0" r="0" t="0"/>
          <a:stretch/>
        </p:blipFill>
        <p:spPr>
          <a:xfrm>
            <a:off x="17172546" y="8839200"/>
            <a:ext cx="7214502" cy="4876800"/>
          </a:xfrm>
          <a:prstGeom prst="rect">
            <a:avLst/>
          </a:prstGeom>
          <a:noFill/>
          <a:ln>
            <a:noFill/>
          </a:ln>
        </p:spPr>
      </p:pic>
      <p:pic>
        <p:nvPicPr>
          <p:cNvPr descr=" " id="1034" name="Google Shape;1034;p15"/>
          <p:cNvPicPr preferRelativeResize="0"/>
          <p:nvPr/>
        </p:nvPicPr>
        <p:blipFill rotWithShape="1">
          <a:blip r:embed="rId6">
            <a:alphaModFix/>
          </a:blip>
          <a:srcRect b="0" l="0" r="0" t="0"/>
          <a:stretch/>
        </p:blipFill>
        <p:spPr>
          <a:xfrm>
            <a:off x="14581422" y="8839200"/>
            <a:ext cx="9805626" cy="4876800"/>
          </a:xfrm>
          <a:prstGeom prst="rect">
            <a:avLst/>
          </a:prstGeom>
          <a:noFill/>
          <a:ln>
            <a:noFill/>
          </a:ln>
        </p:spPr>
      </p:pic>
      <p:pic>
        <p:nvPicPr>
          <p:cNvPr descr=" " id="1035" name="Google Shape;1035;p15"/>
          <p:cNvPicPr preferRelativeResize="0"/>
          <p:nvPr/>
        </p:nvPicPr>
        <p:blipFill rotWithShape="1">
          <a:blip r:embed="rId7">
            <a:alphaModFix/>
          </a:blip>
          <a:srcRect b="0" l="0" r="0" t="0"/>
          <a:stretch/>
        </p:blipFill>
        <p:spPr>
          <a:xfrm>
            <a:off x="23269308" y="10845800"/>
            <a:ext cx="1117740" cy="2870200"/>
          </a:xfrm>
          <a:prstGeom prst="rect">
            <a:avLst/>
          </a:prstGeom>
          <a:noFill/>
          <a:ln>
            <a:noFill/>
          </a:ln>
        </p:spPr>
      </p:pic>
      <p:pic>
        <p:nvPicPr>
          <p:cNvPr descr=" " id="1036" name="Google Shape;1036;p15"/>
          <p:cNvPicPr preferRelativeResize="0"/>
          <p:nvPr/>
        </p:nvPicPr>
        <p:blipFill rotWithShape="1">
          <a:blip r:embed="rId8">
            <a:alphaModFix/>
          </a:blip>
          <a:srcRect b="0" l="0" r="0" t="0"/>
          <a:stretch/>
        </p:blipFill>
        <p:spPr>
          <a:xfrm>
            <a:off x="21643505" y="5943600"/>
            <a:ext cx="2743543" cy="6807200"/>
          </a:xfrm>
          <a:prstGeom prst="rect">
            <a:avLst/>
          </a:prstGeom>
          <a:noFill/>
          <a:ln>
            <a:noFill/>
          </a:ln>
        </p:spPr>
      </p:pic>
      <p:pic>
        <p:nvPicPr>
          <p:cNvPr descr=" " id="1037" name="Google Shape;1037;p15"/>
          <p:cNvPicPr preferRelativeResize="0"/>
          <p:nvPr/>
        </p:nvPicPr>
        <p:blipFill rotWithShape="1">
          <a:blip r:embed="rId9">
            <a:alphaModFix/>
          </a:blip>
          <a:srcRect b="0" l="0" r="0" t="0"/>
          <a:stretch/>
        </p:blipFill>
        <p:spPr>
          <a:xfrm>
            <a:off x="16776986" y="13011423"/>
            <a:ext cx="2147908" cy="651371"/>
          </a:xfrm>
          <a:prstGeom prst="rect">
            <a:avLst/>
          </a:prstGeom>
          <a:noFill/>
          <a:ln>
            <a:noFill/>
          </a:ln>
        </p:spPr>
      </p:pic>
      <p:pic>
        <p:nvPicPr>
          <p:cNvPr descr=" " id="1038" name="Google Shape;1038;p15"/>
          <p:cNvPicPr preferRelativeResize="0"/>
          <p:nvPr/>
        </p:nvPicPr>
        <p:blipFill rotWithShape="1">
          <a:blip r:embed="rId10">
            <a:alphaModFix/>
          </a:blip>
          <a:srcRect b="0" l="0" r="0" t="0"/>
          <a:stretch/>
        </p:blipFill>
        <p:spPr>
          <a:xfrm>
            <a:off x="16776983" y="12960623"/>
            <a:ext cx="2147886" cy="651346"/>
          </a:xfrm>
          <a:prstGeom prst="rect">
            <a:avLst/>
          </a:prstGeom>
          <a:noFill/>
          <a:ln>
            <a:noFill/>
          </a:ln>
        </p:spPr>
      </p:pic>
      <p:pic>
        <p:nvPicPr>
          <p:cNvPr descr=" " id="1039" name="Google Shape;1039;p15"/>
          <p:cNvPicPr preferRelativeResize="0"/>
          <p:nvPr/>
        </p:nvPicPr>
        <p:blipFill rotWithShape="1">
          <a:blip r:embed="rId11">
            <a:alphaModFix/>
          </a:blip>
          <a:srcRect b="0" l="0" r="0" t="0"/>
          <a:stretch/>
        </p:blipFill>
        <p:spPr>
          <a:xfrm>
            <a:off x="24082210" y="11176000"/>
            <a:ext cx="127016" cy="127000"/>
          </a:xfrm>
          <a:prstGeom prst="rect">
            <a:avLst/>
          </a:prstGeom>
          <a:noFill/>
          <a:ln>
            <a:noFill/>
          </a:ln>
        </p:spPr>
      </p:pic>
      <p:pic>
        <p:nvPicPr>
          <p:cNvPr descr=" " id="1040" name="Google Shape;1040;p15"/>
          <p:cNvPicPr preferRelativeResize="0"/>
          <p:nvPr/>
        </p:nvPicPr>
        <p:blipFill rotWithShape="1">
          <a:blip r:embed="rId11">
            <a:alphaModFix/>
          </a:blip>
          <a:srcRect b="0" l="0" r="0" t="0"/>
          <a:stretch/>
        </p:blipFill>
        <p:spPr>
          <a:xfrm>
            <a:off x="24082210" y="11176000"/>
            <a:ext cx="127016" cy="127000"/>
          </a:xfrm>
          <a:prstGeom prst="rect">
            <a:avLst/>
          </a:prstGeom>
          <a:noFill/>
          <a:ln>
            <a:noFill/>
          </a:ln>
        </p:spPr>
      </p:pic>
      <p:pic>
        <p:nvPicPr>
          <p:cNvPr descr=" " id="1041" name="Google Shape;1041;p15"/>
          <p:cNvPicPr preferRelativeResize="0"/>
          <p:nvPr/>
        </p:nvPicPr>
        <p:blipFill rotWithShape="1">
          <a:blip r:embed="rId12">
            <a:alphaModFix/>
          </a:blip>
          <a:srcRect b="0" l="0" r="0" t="0"/>
          <a:stretch/>
        </p:blipFill>
        <p:spPr>
          <a:xfrm>
            <a:off x="23548743" y="10083800"/>
            <a:ext cx="101613" cy="101600"/>
          </a:xfrm>
          <a:prstGeom prst="rect">
            <a:avLst/>
          </a:prstGeom>
          <a:noFill/>
          <a:ln>
            <a:noFill/>
          </a:ln>
        </p:spPr>
      </p:pic>
      <p:pic>
        <p:nvPicPr>
          <p:cNvPr descr=" " id="1042" name="Google Shape;1042;p15"/>
          <p:cNvPicPr preferRelativeResize="0"/>
          <p:nvPr/>
        </p:nvPicPr>
        <p:blipFill rotWithShape="1">
          <a:blip r:embed="rId12">
            <a:alphaModFix/>
          </a:blip>
          <a:srcRect b="0" l="0" r="0" t="0"/>
          <a:stretch/>
        </p:blipFill>
        <p:spPr>
          <a:xfrm>
            <a:off x="23548743" y="10083800"/>
            <a:ext cx="101613" cy="101600"/>
          </a:xfrm>
          <a:prstGeom prst="rect">
            <a:avLst/>
          </a:prstGeom>
          <a:noFill/>
          <a:ln>
            <a:noFill/>
          </a:ln>
        </p:spPr>
      </p:pic>
      <p:pic>
        <p:nvPicPr>
          <p:cNvPr descr=" " id="1043" name="Google Shape;1043;p15"/>
          <p:cNvPicPr preferRelativeResize="0"/>
          <p:nvPr/>
        </p:nvPicPr>
        <p:blipFill rotWithShape="1">
          <a:blip r:embed="rId13">
            <a:alphaModFix/>
          </a:blip>
          <a:srcRect b="0" l="0" r="0" t="0"/>
          <a:stretch/>
        </p:blipFill>
        <p:spPr>
          <a:xfrm>
            <a:off x="22227778" y="12217400"/>
            <a:ext cx="152419" cy="127000"/>
          </a:xfrm>
          <a:prstGeom prst="rect">
            <a:avLst/>
          </a:prstGeom>
          <a:noFill/>
          <a:ln>
            <a:noFill/>
          </a:ln>
        </p:spPr>
      </p:pic>
      <p:pic>
        <p:nvPicPr>
          <p:cNvPr descr=" " id="1044" name="Google Shape;1044;p15"/>
          <p:cNvPicPr preferRelativeResize="0"/>
          <p:nvPr/>
        </p:nvPicPr>
        <p:blipFill rotWithShape="1">
          <a:blip r:embed="rId13">
            <a:alphaModFix/>
          </a:blip>
          <a:srcRect b="0" l="0" r="0" t="0"/>
          <a:stretch/>
        </p:blipFill>
        <p:spPr>
          <a:xfrm>
            <a:off x="22227778" y="12217400"/>
            <a:ext cx="152419" cy="127000"/>
          </a:xfrm>
          <a:prstGeom prst="rect">
            <a:avLst/>
          </a:prstGeom>
          <a:noFill/>
          <a:ln>
            <a:noFill/>
          </a:ln>
        </p:spPr>
      </p:pic>
      <p:pic>
        <p:nvPicPr>
          <p:cNvPr descr=" " id="1045" name="Google Shape;1045;p15"/>
          <p:cNvPicPr preferRelativeResize="0"/>
          <p:nvPr/>
        </p:nvPicPr>
        <p:blipFill rotWithShape="1">
          <a:blip r:embed="rId11">
            <a:alphaModFix/>
          </a:blip>
          <a:srcRect b="0" l="0" r="0" t="0"/>
          <a:stretch/>
        </p:blipFill>
        <p:spPr>
          <a:xfrm>
            <a:off x="23599550" y="12877800"/>
            <a:ext cx="127016" cy="127000"/>
          </a:xfrm>
          <a:prstGeom prst="rect">
            <a:avLst/>
          </a:prstGeom>
          <a:noFill/>
          <a:ln>
            <a:noFill/>
          </a:ln>
        </p:spPr>
      </p:pic>
      <p:pic>
        <p:nvPicPr>
          <p:cNvPr descr=" " id="1046" name="Google Shape;1046;p15"/>
          <p:cNvPicPr preferRelativeResize="0"/>
          <p:nvPr/>
        </p:nvPicPr>
        <p:blipFill rotWithShape="1">
          <a:blip r:embed="rId11">
            <a:alphaModFix/>
          </a:blip>
          <a:srcRect b="0" l="0" r="0" t="0"/>
          <a:stretch/>
        </p:blipFill>
        <p:spPr>
          <a:xfrm>
            <a:off x="23599550" y="12877800"/>
            <a:ext cx="127016" cy="127000"/>
          </a:xfrm>
          <a:prstGeom prst="rect">
            <a:avLst/>
          </a:prstGeom>
          <a:noFill/>
          <a:ln>
            <a:noFill/>
          </a:ln>
        </p:spPr>
      </p:pic>
      <p:pic>
        <p:nvPicPr>
          <p:cNvPr descr=" " id="1047" name="Google Shape;1047;p15"/>
          <p:cNvPicPr preferRelativeResize="0"/>
          <p:nvPr/>
        </p:nvPicPr>
        <p:blipFill rotWithShape="1">
          <a:blip r:embed="rId12">
            <a:alphaModFix/>
          </a:blip>
          <a:srcRect b="0" l="0" r="0" t="0"/>
          <a:stretch/>
        </p:blipFill>
        <p:spPr>
          <a:xfrm>
            <a:off x="19839880" y="13182600"/>
            <a:ext cx="101613" cy="101600"/>
          </a:xfrm>
          <a:prstGeom prst="rect">
            <a:avLst/>
          </a:prstGeom>
          <a:noFill/>
          <a:ln>
            <a:noFill/>
          </a:ln>
        </p:spPr>
      </p:pic>
      <p:pic>
        <p:nvPicPr>
          <p:cNvPr descr=" " id="1048" name="Google Shape;1048;p15"/>
          <p:cNvPicPr preferRelativeResize="0"/>
          <p:nvPr/>
        </p:nvPicPr>
        <p:blipFill rotWithShape="1">
          <a:blip r:embed="rId12">
            <a:alphaModFix/>
          </a:blip>
          <a:srcRect b="0" l="0" r="0" t="0"/>
          <a:stretch/>
        </p:blipFill>
        <p:spPr>
          <a:xfrm>
            <a:off x="19839880" y="13182600"/>
            <a:ext cx="101613" cy="101600"/>
          </a:xfrm>
          <a:prstGeom prst="rect">
            <a:avLst/>
          </a:prstGeom>
          <a:noFill/>
          <a:ln>
            <a:noFill/>
          </a:ln>
        </p:spPr>
      </p:pic>
      <p:pic>
        <p:nvPicPr>
          <p:cNvPr descr=" " id="1049" name="Google Shape;1049;p15"/>
          <p:cNvPicPr preferRelativeResize="0"/>
          <p:nvPr/>
        </p:nvPicPr>
        <p:blipFill rotWithShape="1">
          <a:blip r:embed="rId12">
            <a:alphaModFix/>
          </a:blip>
          <a:srcRect b="0" l="0" r="0" t="0"/>
          <a:stretch/>
        </p:blipFill>
        <p:spPr>
          <a:xfrm>
            <a:off x="18010851" y="12623800"/>
            <a:ext cx="101613" cy="101600"/>
          </a:xfrm>
          <a:prstGeom prst="rect">
            <a:avLst/>
          </a:prstGeom>
          <a:noFill/>
          <a:ln>
            <a:noFill/>
          </a:ln>
        </p:spPr>
      </p:pic>
      <p:pic>
        <p:nvPicPr>
          <p:cNvPr descr=" " id="1050" name="Google Shape;1050;p15"/>
          <p:cNvPicPr preferRelativeResize="0"/>
          <p:nvPr/>
        </p:nvPicPr>
        <p:blipFill rotWithShape="1">
          <a:blip r:embed="rId12">
            <a:alphaModFix/>
          </a:blip>
          <a:srcRect b="0" l="0" r="0" t="0"/>
          <a:stretch/>
        </p:blipFill>
        <p:spPr>
          <a:xfrm>
            <a:off x="18010851" y="12623800"/>
            <a:ext cx="101613" cy="101600"/>
          </a:xfrm>
          <a:prstGeom prst="rect">
            <a:avLst/>
          </a:prstGeom>
          <a:noFill/>
          <a:ln>
            <a:noFill/>
          </a:ln>
        </p:spPr>
      </p:pic>
      <p:pic>
        <p:nvPicPr>
          <p:cNvPr descr=" " id="1051" name="Google Shape;1051;p15"/>
          <p:cNvPicPr preferRelativeResize="0"/>
          <p:nvPr/>
        </p:nvPicPr>
        <p:blipFill rotWithShape="1">
          <a:blip r:embed="rId11">
            <a:alphaModFix/>
          </a:blip>
          <a:srcRect b="0" l="0" r="0" t="0"/>
          <a:stretch/>
        </p:blipFill>
        <p:spPr>
          <a:xfrm>
            <a:off x="21999150" y="7924800"/>
            <a:ext cx="127016" cy="127000"/>
          </a:xfrm>
          <a:prstGeom prst="rect">
            <a:avLst/>
          </a:prstGeom>
          <a:noFill/>
          <a:ln>
            <a:noFill/>
          </a:ln>
        </p:spPr>
      </p:pic>
      <p:pic>
        <p:nvPicPr>
          <p:cNvPr descr=" " id="1052" name="Google Shape;1052;p15"/>
          <p:cNvPicPr preferRelativeResize="0"/>
          <p:nvPr/>
        </p:nvPicPr>
        <p:blipFill rotWithShape="1">
          <a:blip r:embed="rId11">
            <a:alphaModFix/>
          </a:blip>
          <a:srcRect b="0" l="0" r="0" t="0"/>
          <a:stretch/>
        </p:blipFill>
        <p:spPr>
          <a:xfrm>
            <a:off x="21999150" y="7924800"/>
            <a:ext cx="127016" cy="127000"/>
          </a:xfrm>
          <a:prstGeom prst="rect">
            <a:avLst/>
          </a:prstGeom>
          <a:noFill/>
          <a:ln>
            <a:noFill/>
          </a:ln>
        </p:spPr>
      </p:pic>
      <p:pic>
        <p:nvPicPr>
          <p:cNvPr descr=" " id="1053" name="Google Shape;1053;p15"/>
          <p:cNvPicPr preferRelativeResize="0"/>
          <p:nvPr/>
        </p:nvPicPr>
        <p:blipFill rotWithShape="1">
          <a:blip r:embed="rId12">
            <a:alphaModFix/>
          </a:blip>
          <a:srcRect b="0" l="0" r="0" t="0"/>
          <a:stretch/>
        </p:blipFill>
        <p:spPr>
          <a:xfrm>
            <a:off x="16715289" y="12903200"/>
            <a:ext cx="101613" cy="101600"/>
          </a:xfrm>
          <a:prstGeom prst="rect">
            <a:avLst/>
          </a:prstGeom>
          <a:noFill/>
          <a:ln>
            <a:noFill/>
          </a:ln>
        </p:spPr>
      </p:pic>
      <p:pic>
        <p:nvPicPr>
          <p:cNvPr descr=" " id="1054" name="Google Shape;1054;p15"/>
          <p:cNvPicPr preferRelativeResize="0"/>
          <p:nvPr/>
        </p:nvPicPr>
        <p:blipFill rotWithShape="1">
          <a:blip r:embed="rId12">
            <a:alphaModFix/>
          </a:blip>
          <a:srcRect b="0" l="0" r="0" t="0"/>
          <a:stretch/>
        </p:blipFill>
        <p:spPr>
          <a:xfrm>
            <a:off x="16715289" y="12903200"/>
            <a:ext cx="101613" cy="101600"/>
          </a:xfrm>
          <a:prstGeom prst="rect">
            <a:avLst/>
          </a:prstGeom>
          <a:noFill/>
          <a:ln>
            <a:noFill/>
          </a:ln>
        </p:spPr>
      </p:pic>
      <p:pic>
        <p:nvPicPr>
          <p:cNvPr descr=" " id="1055" name="Google Shape;1055;p15"/>
          <p:cNvPicPr preferRelativeResize="0"/>
          <p:nvPr/>
        </p:nvPicPr>
        <p:blipFill rotWithShape="1">
          <a:blip r:embed="rId12">
            <a:alphaModFix/>
          </a:blip>
          <a:srcRect b="0" l="0" r="0" t="0"/>
          <a:stretch/>
        </p:blipFill>
        <p:spPr>
          <a:xfrm>
            <a:off x="12371346" y="12522200"/>
            <a:ext cx="101613" cy="101600"/>
          </a:xfrm>
          <a:prstGeom prst="rect">
            <a:avLst/>
          </a:prstGeom>
          <a:noFill/>
          <a:ln>
            <a:noFill/>
          </a:ln>
        </p:spPr>
      </p:pic>
      <p:pic>
        <p:nvPicPr>
          <p:cNvPr descr=" " id="1056" name="Google Shape;1056;p15"/>
          <p:cNvPicPr preferRelativeResize="0"/>
          <p:nvPr/>
        </p:nvPicPr>
        <p:blipFill rotWithShape="1">
          <a:blip r:embed="rId12">
            <a:alphaModFix/>
          </a:blip>
          <a:srcRect b="0" l="0" r="0" t="0"/>
          <a:stretch/>
        </p:blipFill>
        <p:spPr>
          <a:xfrm>
            <a:off x="12371346" y="12522200"/>
            <a:ext cx="101613" cy="101600"/>
          </a:xfrm>
          <a:prstGeom prst="rect">
            <a:avLst/>
          </a:prstGeom>
          <a:noFill/>
          <a:ln>
            <a:noFill/>
          </a:ln>
        </p:spPr>
      </p:pic>
      <p:pic>
        <p:nvPicPr>
          <p:cNvPr descr=" " id="1057" name="Google Shape;1057;p15"/>
          <p:cNvPicPr preferRelativeResize="0"/>
          <p:nvPr/>
        </p:nvPicPr>
        <p:blipFill rotWithShape="1">
          <a:blip r:embed="rId14">
            <a:alphaModFix/>
          </a:blip>
          <a:srcRect b="0" l="0" r="0" t="0"/>
          <a:stretch/>
        </p:blipFill>
        <p:spPr>
          <a:xfrm>
            <a:off x="0" y="2336800"/>
            <a:ext cx="2387898" cy="9702800"/>
          </a:xfrm>
          <a:prstGeom prst="rect">
            <a:avLst/>
          </a:prstGeom>
          <a:noFill/>
          <a:ln>
            <a:noFill/>
          </a:ln>
        </p:spPr>
      </p:pic>
      <p:pic>
        <p:nvPicPr>
          <p:cNvPr descr=" " id="1058" name="Google Shape;1058;p15"/>
          <p:cNvPicPr preferRelativeResize="0"/>
          <p:nvPr/>
        </p:nvPicPr>
        <p:blipFill rotWithShape="1">
          <a:blip r:embed="rId15">
            <a:alphaModFix/>
          </a:blip>
          <a:srcRect b="0" l="0" r="0" t="0"/>
          <a:stretch/>
        </p:blipFill>
        <p:spPr>
          <a:xfrm>
            <a:off x="0" y="2463800"/>
            <a:ext cx="2260883" cy="9474200"/>
          </a:xfrm>
          <a:prstGeom prst="rect">
            <a:avLst/>
          </a:prstGeom>
          <a:noFill/>
          <a:ln>
            <a:noFill/>
          </a:ln>
        </p:spPr>
      </p:pic>
      <p:pic>
        <p:nvPicPr>
          <p:cNvPr descr=" " id="1059" name="Google Shape;1059;p15"/>
          <p:cNvPicPr preferRelativeResize="0"/>
          <p:nvPr/>
        </p:nvPicPr>
        <p:blipFill rotWithShape="1">
          <a:blip r:embed="rId16">
            <a:alphaModFix/>
          </a:blip>
          <a:srcRect b="0" l="0" r="0" t="0"/>
          <a:stretch/>
        </p:blipFill>
        <p:spPr>
          <a:xfrm>
            <a:off x="0" y="1651000"/>
            <a:ext cx="2260883" cy="2946400"/>
          </a:xfrm>
          <a:prstGeom prst="rect">
            <a:avLst/>
          </a:prstGeom>
          <a:noFill/>
          <a:ln>
            <a:noFill/>
          </a:ln>
        </p:spPr>
      </p:pic>
      <p:pic>
        <p:nvPicPr>
          <p:cNvPr descr=" " id="1060" name="Google Shape;1060;p15"/>
          <p:cNvPicPr preferRelativeResize="0"/>
          <p:nvPr/>
        </p:nvPicPr>
        <p:blipFill rotWithShape="1">
          <a:blip r:embed="rId17">
            <a:alphaModFix/>
          </a:blip>
          <a:srcRect b="0" l="0" r="0" t="0"/>
          <a:stretch/>
        </p:blipFill>
        <p:spPr>
          <a:xfrm>
            <a:off x="0" y="2065040"/>
            <a:ext cx="1846462" cy="2117502"/>
          </a:xfrm>
          <a:prstGeom prst="rect">
            <a:avLst/>
          </a:prstGeom>
          <a:noFill/>
          <a:ln>
            <a:noFill/>
          </a:ln>
        </p:spPr>
      </p:pic>
      <p:pic>
        <p:nvPicPr>
          <p:cNvPr descr=" " id="1061" name="Google Shape;1061;p15"/>
          <p:cNvPicPr preferRelativeResize="0"/>
          <p:nvPr/>
        </p:nvPicPr>
        <p:blipFill rotWithShape="1">
          <a:blip r:embed="rId18">
            <a:alphaModFix/>
          </a:blip>
          <a:srcRect b="0" l="0" r="0" t="0"/>
          <a:stretch/>
        </p:blipFill>
        <p:spPr>
          <a:xfrm>
            <a:off x="965324" y="9880600"/>
            <a:ext cx="76210" cy="101600"/>
          </a:xfrm>
          <a:prstGeom prst="rect">
            <a:avLst/>
          </a:prstGeom>
          <a:noFill/>
          <a:ln>
            <a:noFill/>
          </a:ln>
        </p:spPr>
      </p:pic>
      <p:pic>
        <p:nvPicPr>
          <p:cNvPr descr=" " id="1062" name="Google Shape;1062;p15"/>
          <p:cNvPicPr preferRelativeResize="0"/>
          <p:nvPr/>
        </p:nvPicPr>
        <p:blipFill rotWithShape="1">
          <a:blip r:embed="rId18">
            <a:alphaModFix/>
          </a:blip>
          <a:srcRect b="0" l="0" r="0" t="0"/>
          <a:stretch/>
        </p:blipFill>
        <p:spPr>
          <a:xfrm>
            <a:off x="965324" y="9880600"/>
            <a:ext cx="76210" cy="101600"/>
          </a:xfrm>
          <a:prstGeom prst="rect">
            <a:avLst/>
          </a:prstGeom>
          <a:noFill/>
          <a:ln>
            <a:noFill/>
          </a:ln>
        </p:spPr>
      </p:pic>
      <p:pic>
        <p:nvPicPr>
          <p:cNvPr descr=" " id="1063" name="Google Shape;1063;p15"/>
          <p:cNvPicPr preferRelativeResize="0"/>
          <p:nvPr/>
        </p:nvPicPr>
        <p:blipFill rotWithShape="1">
          <a:blip r:embed="rId19">
            <a:alphaModFix/>
          </a:blip>
          <a:srcRect b="0" l="0" r="0" t="0"/>
          <a:stretch/>
        </p:blipFill>
        <p:spPr>
          <a:xfrm>
            <a:off x="76213" y="9169400"/>
            <a:ext cx="101613" cy="127000"/>
          </a:xfrm>
          <a:prstGeom prst="rect">
            <a:avLst/>
          </a:prstGeom>
          <a:noFill/>
          <a:ln>
            <a:noFill/>
          </a:ln>
        </p:spPr>
      </p:pic>
      <p:pic>
        <p:nvPicPr>
          <p:cNvPr descr=" " id="1064" name="Google Shape;1064;p15"/>
          <p:cNvPicPr preferRelativeResize="0"/>
          <p:nvPr/>
        </p:nvPicPr>
        <p:blipFill rotWithShape="1">
          <a:blip r:embed="rId19">
            <a:alphaModFix/>
          </a:blip>
          <a:srcRect b="0" l="0" r="0" t="0"/>
          <a:stretch/>
        </p:blipFill>
        <p:spPr>
          <a:xfrm>
            <a:off x="76213" y="9169400"/>
            <a:ext cx="101613" cy="127000"/>
          </a:xfrm>
          <a:prstGeom prst="rect">
            <a:avLst/>
          </a:prstGeom>
          <a:noFill/>
          <a:ln>
            <a:noFill/>
          </a:ln>
        </p:spPr>
      </p:pic>
      <p:pic>
        <p:nvPicPr>
          <p:cNvPr descr=" " id="1065" name="Google Shape;1065;p15"/>
          <p:cNvPicPr preferRelativeResize="0"/>
          <p:nvPr/>
        </p:nvPicPr>
        <p:blipFill rotWithShape="1">
          <a:blip r:embed="rId11">
            <a:alphaModFix/>
          </a:blip>
          <a:srcRect b="0" l="0" r="0" t="0"/>
          <a:stretch/>
        </p:blipFill>
        <p:spPr>
          <a:xfrm>
            <a:off x="1752819" y="4114800"/>
            <a:ext cx="127016" cy="127000"/>
          </a:xfrm>
          <a:prstGeom prst="rect">
            <a:avLst/>
          </a:prstGeom>
          <a:noFill/>
          <a:ln>
            <a:noFill/>
          </a:ln>
        </p:spPr>
      </p:pic>
      <p:pic>
        <p:nvPicPr>
          <p:cNvPr descr=" " id="1066" name="Google Shape;1066;p15"/>
          <p:cNvPicPr preferRelativeResize="0"/>
          <p:nvPr/>
        </p:nvPicPr>
        <p:blipFill rotWithShape="1">
          <a:blip r:embed="rId11">
            <a:alphaModFix/>
          </a:blip>
          <a:srcRect b="0" l="0" r="0" t="0"/>
          <a:stretch/>
        </p:blipFill>
        <p:spPr>
          <a:xfrm>
            <a:off x="1752819" y="4114800"/>
            <a:ext cx="127016" cy="127000"/>
          </a:xfrm>
          <a:prstGeom prst="rect">
            <a:avLst/>
          </a:prstGeom>
          <a:noFill/>
          <a:ln>
            <a:noFill/>
          </a:ln>
        </p:spPr>
      </p:pic>
      <p:pic>
        <p:nvPicPr>
          <p:cNvPr descr=" " id="1067" name="Google Shape;1067;p15"/>
          <p:cNvPicPr preferRelativeResize="0"/>
          <p:nvPr/>
        </p:nvPicPr>
        <p:blipFill rotWithShape="1">
          <a:blip r:embed="rId20">
            <a:alphaModFix/>
          </a:blip>
          <a:srcRect b="0" l="0" r="0" t="0"/>
          <a:stretch/>
        </p:blipFill>
        <p:spPr>
          <a:xfrm>
            <a:off x="711286" y="7315200"/>
            <a:ext cx="101613" cy="76200"/>
          </a:xfrm>
          <a:prstGeom prst="rect">
            <a:avLst/>
          </a:prstGeom>
          <a:noFill/>
          <a:ln>
            <a:noFill/>
          </a:ln>
        </p:spPr>
      </p:pic>
      <p:pic>
        <p:nvPicPr>
          <p:cNvPr descr=" " id="1068" name="Google Shape;1068;p15"/>
          <p:cNvPicPr preferRelativeResize="0"/>
          <p:nvPr/>
        </p:nvPicPr>
        <p:blipFill rotWithShape="1">
          <a:blip r:embed="rId20">
            <a:alphaModFix/>
          </a:blip>
          <a:srcRect b="0" l="0" r="0" t="0"/>
          <a:stretch/>
        </p:blipFill>
        <p:spPr>
          <a:xfrm>
            <a:off x="711286" y="7315200"/>
            <a:ext cx="101613" cy="76200"/>
          </a:xfrm>
          <a:prstGeom prst="rect">
            <a:avLst/>
          </a:prstGeom>
          <a:noFill/>
          <a:ln>
            <a:noFill/>
          </a:ln>
        </p:spPr>
      </p:pic>
      <p:pic>
        <p:nvPicPr>
          <p:cNvPr descr=" " id="1069" name="Google Shape;1069;p15"/>
          <p:cNvPicPr preferRelativeResize="0"/>
          <p:nvPr/>
        </p:nvPicPr>
        <p:blipFill rotWithShape="1">
          <a:blip r:embed="rId21">
            <a:alphaModFix/>
          </a:blip>
          <a:srcRect b="0" l="0" r="0" t="0"/>
          <a:stretch/>
        </p:blipFill>
        <p:spPr>
          <a:xfrm>
            <a:off x="2298987" y="11645900"/>
            <a:ext cx="1981448" cy="1981200"/>
          </a:xfrm>
          <a:prstGeom prst="rect">
            <a:avLst/>
          </a:prstGeom>
          <a:noFill/>
          <a:ln>
            <a:noFill/>
          </a:ln>
        </p:spPr>
      </p:pic>
      <p:pic>
        <p:nvPicPr>
          <p:cNvPr descr=" " id="1070" name="Google Shape;1070;p15"/>
          <p:cNvPicPr preferRelativeResize="0"/>
          <p:nvPr/>
        </p:nvPicPr>
        <p:blipFill rotWithShape="1">
          <a:blip r:embed="rId21">
            <a:alphaModFix/>
          </a:blip>
          <a:srcRect b="0" l="0" r="0" t="0"/>
          <a:stretch/>
        </p:blipFill>
        <p:spPr>
          <a:xfrm>
            <a:off x="2298987" y="11645900"/>
            <a:ext cx="1981448" cy="1981200"/>
          </a:xfrm>
          <a:prstGeom prst="rect">
            <a:avLst/>
          </a:prstGeom>
          <a:noFill/>
          <a:ln>
            <a:noFill/>
          </a:ln>
        </p:spPr>
      </p:pic>
      <p:pic>
        <p:nvPicPr>
          <p:cNvPr descr=" " id="1071" name="Google Shape;1071;p15"/>
          <p:cNvPicPr preferRelativeResize="0"/>
          <p:nvPr/>
        </p:nvPicPr>
        <p:blipFill rotWithShape="1">
          <a:blip r:embed="rId22">
            <a:alphaModFix/>
          </a:blip>
          <a:srcRect b="0" l="0" r="0" t="0"/>
          <a:stretch/>
        </p:blipFill>
        <p:spPr>
          <a:xfrm>
            <a:off x="2845156" y="12192000"/>
            <a:ext cx="3048381" cy="1524000"/>
          </a:xfrm>
          <a:prstGeom prst="rect">
            <a:avLst/>
          </a:prstGeom>
          <a:noFill/>
          <a:ln>
            <a:noFill/>
          </a:ln>
        </p:spPr>
      </p:pic>
      <p:pic>
        <p:nvPicPr>
          <p:cNvPr descr=" " id="1072" name="Google Shape;1072;p15"/>
          <p:cNvPicPr preferRelativeResize="0"/>
          <p:nvPr/>
        </p:nvPicPr>
        <p:blipFill rotWithShape="1">
          <a:blip r:embed="rId23">
            <a:alphaModFix/>
          </a:blip>
          <a:srcRect b="0" l="0" r="0" t="0"/>
          <a:stretch/>
        </p:blipFill>
        <p:spPr>
          <a:xfrm>
            <a:off x="2972171" y="12319000"/>
            <a:ext cx="2819752" cy="1397000"/>
          </a:xfrm>
          <a:prstGeom prst="rect">
            <a:avLst/>
          </a:prstGeom>
          <a:noFill/>
          <a:ln>
            <a:noFill/>
          </a:ln>
        </p:spPr>
      </p:pic>
      <p:pic>
        <p:nvPicPr>
          <p:cNvPr descr=" " id="1073" name="Google Shape;1073;p15"/>
          <p:cNvPicPr preferRelativeResize="0"/>
          <p:nvPr/>
        </p:nvPicPr>
        <p:blipFill rotWithShape="1">
          <a:blip r:embed="rId21">
            <a:alphaModFix/>
          </a:blip>
          <a:srcRect b="0" l="0" r="0" t="0"/>
          <a:stretch/>
        </p:blipFill>
        <p:spPr>
          <a:xfrm>
            <a:off x="4483660" y="11645900"/>
            <a:ext cx="1981448" cy="1981200"/>
          </a:xfrm>
          <a:prstGeom prst="rect">
            <a:avLst/>
          </a:prstGeom>
          <a:noFill/>
          <a:ln>
            <a:noFill/>
          </a:ln>
        </p:spPr>
      </p:pic>
      <p:pic>
        <p:nvPicPr>
          <p:cNvPr descr=" " id="1074" name="Google Shape;1074;p15"/>
          <p:cNvPicPr preferRelativeResize="0"/>
          <p:nvPr/>
        </p:nvPicPr>
        <p:blipFill rotWithShape="1">
          <a:blip r:embed="rId21">
            <a:alphaModFix/>
          </a:blip>
          <a:srcRect b="0" l="0" r="0" t="0"/>
          <a:stretch/>
        </p:blipFill>
        <p:spPr>
          <a:xfrm>
            <a:off x="4483660" y="11645900"/>
            <a:ext cx="1981448" cy="1981200"/>
          </a:xfrm>
          <a:prstGeom prst="rect">
            <a:avLst/>
          </a:prstGeom>
          <a:noFill/>
          <a:ln>
            <a:noFill/>
          </a:ln>
        </p:spPr>
      </p:pic>
      <p:pic>
        <p:nvPicPr>
          <p:cNvPr descr=" " id="1075" name="Google Shape;1075;p15"/>
          <p:cNvPicPr preferRelativeResize="0"/>
          <p:nvPr/>
        </p:nvPicPr>
        <p:blipFill rotWithShape="1">
          <a:blip r:embed="rId22">
            <a:alphaModFix/>
          </a:blip>
          <a:srcRect b="0" l="0" r="0" t="0"/>
          <a:stretch/>
        </p:blipFill>
        <p:spPr>
          <a:xfrm>
            <a:off x="5055232" y="12192000"/>
            <a:ext cx="3048381" cy="1524000"/>
          </a:xfrm>
          <a:prstGeom prst="rect">
            <a:avLst/>
          </a:prstGeom>
          <a:noFill/>
          <a:ln>
            <a:noFill/>
          </a:ln>
        </p:spPr>
      </p:pic>
      <p:pic>
        <p:nvPicPr>
          <p:cNvPr descr=" " id="1076" name="Google Shape;1076;p15"/>
          <p:cNvPicPr preferRelativeResize="0"/>
          <p:nvPr/>
        </p:nvPicPr>
        <p:blipFill rotWithShape="1">
          <a:blip r:embed="rId24">
            <a:alphaModFix/>
          </a:blip>
          <a:srcRect b="0" l="0" r="0" t="0"/>
          <a:stretch/>
        </p:blipFill>
        <p:spPr>
          <a:xfrm>
            <a:off x="5182248" y="12319000"/>
            <a:ext cx="2794349" cy="1397000"/>
          </a:xfrm>
          <a:prstGeom prst="rect">
            <a:avLst/>
          </a:prstGeom>
          <a:noFill/>
          <a:ln>
            <a:noFill/>
          </a:ln>
        </p:spPr>
      </p:pic>
      <p:pic>
        <p:nvPicPr>
          <p:cNvPr descr=" " id="1077" name="Google Shape;1077;p15"/>
          <p:cNvPicPr preferRelativeResize="0"/>
          <p:nvPr/>
        </p:nvPicPr>
        <p:blipFill rotWithShape="1">
          <a:blip r:embed="rId21">
            <a:alphaModFix/>
          </a:blip>
          <a:srcRect b="0" l="0" r="0" t="0"/>
          <a:stretch/>
        </p:blipFill>
        <p:spPr>
          <a:xfrm>
            <a:off x="6693737" y="11645900"/>
            <a:ext cx="1981448" cy="1981200"/>
          </a:xfrm>
          <a:prstGeom prst="rect">
            <a:avLst/>
          </a:prstGeom>
          <a:noFill/>
          <a:ln>
            <a:noFill/>
          </a:ln>
        </p:spPr>
      </p:pic>
      <p:pic>
        <p:nvPicPr>
          <p:cNvPr descr=" " id="1078" name="Google Shape;1078;p15"/>
          <p:cNvPicPr preferRelativeResize="0"/>
          <p:nvPr/>
        </p:nvPicPr>
        <p:blipFill rotWithShape="1">
          <a:blip r:embed="rId21">
            <a:alphaModFix/>
          </a:blip>
          <a:srcRect b="0" l="0" r="0" t="0"/>
          <a:stretch/>
        </p:blipFill>
        <p:spPr>
          <a:xfrm>
            <a:off x="6693737" y="11645900"/>
            <a:ext cx="1981448" cy="1981200"/>
          </a:xfrm>
          <a:prstGeom prst="rect">
            <a:avLst/>
          </a:prstGeom>
          <a:noFill/>
          <a:ln>
            <a:noFill/>
          </a:ln>
        </p:spPr>
      </p:pic>
      <p:pic>
        <p:nvPicPr>
          <p:cNvPr descr=" " id="1079" name="Google Shape;1079;p15"/>
          <p:cNvPicPr preferRelativeResize="0"/>
          <p:nvPr/>
        </p:nvPicPr>
        <p:blipFill rotWithShape="1">
          <a:blip r:embed="rId25">
            <a:alphaModFix/>
          </a:blip>
          <a:srcRect b="0" l="0" r="0" t="0"/>
          <a:stretch/>
        </p:blipFill>
        <p:spPr>
          <a:xfrm>
            <a:off x="4483660" y="9436100"/>
            <a:ext cx="1981448" cy="1955800"/>
          </a:xfrm>
          <a:prstGeom prst="rect">
            <a:avLst/>
          </a:prstGeom>
          <a:noFill/>
          <a:ln>
            <a:noFill/>
          </a:ln>
        </p:spPr>
      </p:pic>
      <p:pic>
        <p:nvPicPr>
          <p:cNvPr descr=" " id="1080" name="Google Shape;1080;p15"/>
          <p:cNvPicPr preferRelativeResize="0"/>
          <p:nvPr/>
        </p:nvPicPr>
        <p:blipFill rotWithShape="1">
          <a:blip r:embed="rId25">
            <a:alphaModFix/>
          </a:blip>
          <a:srcRect b="0" l="0" r="0" t="0"/>
          <a:stretch/>
        </p:blipFill>
        <p:spPr>
          <a:xfrm>
            <a:off x="4483660" y="9436100"/>
            <a:ext cx="1981448" cy="1955800"/>
          </a:xfrm>
          <a:prstGeom prst="rect">
            <a:avLst/>
          </a:prstGeom>
          <a:noFill/>
          <a:ln>
            <a:noFill/>
          </a:ln>
        </p:spPr>
      </p:pic>
      <p:pic>
        <p:nvPicPr>
          <p:cNvPr descr=" " id="1081" name="Google Shape;1081;p15"/>
          <p:cNvPicPr preferRelativeResize="0"/>
          <p:nvPr/>
        </p:nvPicPr>
        <p:blipFill rotWithShape="1">
          <a:blip r:embed="rId26">
            <a:alphaModFix/>
          </a:blip>
          <a:srcRect b="0" l="0" r="0" t="0"/>
          <a:stretch/>
        </p:blipFill>
        <p:spPr>
          <a:xfrm>
            <a:off x="114314" y="11645900"/>
            <a:ext cx="1956044" cy="1981200"/>
          </a:xfrm>
          <a:prstGeom prst="rect">
            <a:avLst/>
          </a:prstGeom>
          <a:noFill/>
          <a:ln>
            <a:noFill/>
          </a:ln>
        </p:spPr>
      </p:pic>
      <p:pic>
        <p:nvPicPr>
          <p:cNvPr descr=" " id="1082" name="Google Shape;1082;p15"/>
          <p:cNvPicPr preferRelativeResize="0"/>
          <p:nvPr/>
        </p:nvPicPr>
        <p:blipFill rotWithShape="1">
          <a:blip r:embed="rId26">
            <a:alphaModFix/>
          </a:blip>
          <a:srcRect b="0" l="0" r="0" t="0"/>
          <a:stretch/>
        </p:blipFill>
        <p:spPr>
          <a:xfrm>
            <a:off x="114314" y="11645900"/>
            <a:ext cx="1956044" cy="1981200"/>
          </a:xfrm>
          <a:prstGeom prst="rect">
            <a:avLst/>
          </a:prstGeom>
          <a:noFill/>
          <a:ln>
            <a:noFill/>
          </a:ln>
        </p:spPr>
      </p:pic>
      <p:pic>
        <p:nvPicPr>
          <p:cNvPr descr=" " id="1083" name="Google Shape;1083;p15"/>
          <p:cNvPicPr preferRelativeResize="0"/>
          <p:nvPr/>
        </p:nvPicPr>
        <p:blipFill rotWithShape="1">
          <a:blip r:embed="rId22">
            <a:alphaModFix/>
          </a:blip>
          <a:srcRect b="0" l="0" r="0" t="0"/>
          <a:stretch/>
        </p:blipFill>
        <p:spPr>
          <a:xfrm>
            <a:off x="660483" y="12192000"/>
            <a:ext cx="3048381" cy="1524000"/>
          </a:xfrm>
          <a:prstGeom prst="rect">
            <a:avLst/>
          </a:prstGeom>
          <a:noFill/>
          <a:ln>
            <a:noFill/>
          </a:ln>
        </p:spPr>
      </p:pic>
      <p:pic>
        <p:nvPicPr>
          <p:cNvPr descr=" " id="1084" name="Google Shape;1084;p15"/>
          <p:cNvPicPr preferRelativeResize="0"/>
          <p:nvPr/>
        </p:nvPicPr>
        <p:blipFill rotWithShape="1">
          <a:blip r:embed="rId23">
            <a:alphaModFix/>
          </a:blip>
          <a:srcRect b="0" l="0" r="0" t="0"/>
          <a:stretch/>
        </p:blipFill>
        <p:spPr>
          <a:xfrm>
            <a:off x="787498" y="12319000"/>
            <a:ext cx="2819752" cy="1397000"/>
          </a:xfrm>
          <a:prstGeom prst="rect">
            <a:avLst/>
          </a:prstGeom>
          <a:noFill/>
          <a:ln>
            <a:noFill/>
          </a:ln>
        </p:spPr>
      </p:pic>
      <p:pic>
        <p:nvPicPr>
          <p:cNvPr descr=" " id="1085" name="Google Shape;1085;p15"/>
          <p:cNvPicPr preferRelativeResize="0"/>
          <p:nvPr/>
        </p:nvPicPr>
        <p:blipFill rotWithShape="1">
          <a:blip r:embed="rId21">
            <a:alphaModFix/>
          </a:blip>
          <a:srcRect b="0" l="0" r="0" t="0"/>
          <a:stretch/>
        </p:blipFill>
        <p:spPr>
          <a:xfrm>
            <a:off x="1206651" y="8293100"/>
            <a:ext cx="1981448" cy="1981200"/>
          </a:xfrm>
          <a:prstGeom prst="rect">
            <a:avLst/>
          </a:prstGeom>
          <a:noFill/>
          <a:ln>
            <a:noFill/>
          </a:ln>
        </p:spPr>
      </p:pic>
      <p:pic>
        <p:nvPicPr>
          <p:cNvPr descr=" " id="1086" name="Google Shape;1086;p15"/>
          <p:cNvPicPr preferRelativeResize="0"/>
          <p:nvPr/>
        </p:nvPicPr>
        <p:blipFill rotWithShape="1">
          <a:blip r:embed="rId21">
            <a:alphaModFix/>
          </a:blip>
          <a:srcRect b="0" l="0" r="0" t="0"/>
          <a:stretch/>
        </p:blipFill>
        <p:spPr>
          <a:xfrm>
            <a:off x="1206651" y="8293100"/>
            <a:ext cx="1981448" cy="1981200"/>
          </a:xfrm>
          <a:prstGeom prst="rect">
            <a:avLst/>
          </a:prstGeom>
          <a:noFill/>
          <a:ln>
            <a:noFill/>
          </a:ln>
        </p:spPr>
      </p:pic>
      <p:pic>
        <p:nvPicPr>
          <p:cNvPr descr=" " id="1087" name="Google Shape;1087;p15"/>
          <p:cNvPicPr preferRelativeResize="0"/>
          <p:nvPr/>
        </p:nvPicPr>
        <p:blipFill rotWithShape="1">
          <a:blip r:embed="rId25">
            <a:alphaModFix/>
          </a:blip>
          <a:srcRect b="0" l="0" r="0" t="0"/>
          <a:stretch/>
        </p:blipFill>
        <p:spPr>
          <a:xfrm>
            <a:off x="1206651" y="10528300"/>
            <a:ext cx="1981448" cy="1955800"/>
          </a:xfrm>
          <a:prstGeom prst="rect">
            <a:avLst/>
          </a:prstGeom>
          <a:noFill/>
          <a:ln>
            <a:noFill/>
          </a:ln>
        </p:spPr>
      </p:pic>
      <p:pic>
        <p:nvPicPr>
          <p:cNvPr descr=" " id="1088" name="Google Shape;1088;p15"/>
          <p:cNvPicPr preferRelativeResize="0"/>
          <p:nvPr/>
        </p:nvPicPr>
        <p:blipFill rotWithShape="1">
          <a:blip r:embed="rId25">
            <a:alphaModFix/>
          </a:blip>
          <a:srcRect b="0" l="0" r="0" t="0"/>
          <a:stretch/>
        </p:blipFill>
        <p:spPr>
          <a:xfrm>
            <a:off x="1206651" y="10528300"/>
            <a:ext cx="1981448" cy="1955800"/>
          </a:xfrm>
          <a:prstGeom prst="rect">
            <a:avLst/>
          </a:prstGeom>
          <a:noFill/>
          <a:ln>
            <a:noFill/>
          </a:ln>
        </p:spPr>
      </p:pic>
      <p:pic>
        <p:nvPicPr>
          <p:cNvPr descr=" " id="1089" name="Google Shape;1089;p15"/>
          <p:cNvPicPr preferRelativeResize="0"/>
          <p:nvPr/>
        </p:nvPicPr>
        <p:blipFill rotWithShape="1">
          <a:blip r:embed="rId27">
            <a:alphaModFix/>
          </a:blip>
          <a:srcRect b="0" l="0" r="0" t="0"/>
          <a:stretch/>
        </p:blipFill>
        <p:spPr>
          <a:xfrm>
            <a:off x="5322312" y="10105827"/>
            <a:ext cx="628189" cy="780728"/>
          </a:xfrm>
          <a:prstGeom prst="rect">
            <a:avLst/>
          </a:prstGeom>
          <a:noFill/>
          <a:ln>
            <a:noFill/>
          </a:ln>
        </p:spPr>
      </p:pic>
      <p:pic>
        <p:nvPicPr>
          <p:cNvPr descr=" " id="1090" name="Google Shape;1090;p15"/>
          <p:cNvPicPr preferRelativeResize="0"/>
          <p:nvPr/>
        </p:nvPicPr>
        <p:blipFill rotWithShape="1">
          <a:blip r:embed="rId28">
            <a:alphaModFix/>
          </a:blip>
          <a:srcRect b="0" l="0" r="0" t="0"/>
          <a:stretch/>
        </p:blipFill>
        <p:spPr>
          <a:xfrm>
            <a:off x="5322322" y="10105827"/>
            <a:ext cx="628170" cy="780752"/>
          </a:xfrm>
          <a:prstGeom prst="rect">
            <a:avLst/>
          </a:prstGeom>
          <a:noFill/>
          <a:ln>
            <a:noFill/>
          </a:ln>
        </p:spPr>
      </p:pic>
      <p:pic>
        <p:nvPicPr>
          <p:cNvPr descr=" " id="1091" name="Google Shape;1091;p15"/>
          <p:cNvPicPr preferRelativeResize="0"/>
          <p:nvPr/>
        </p:nvPicPr>
        <p:blipFill rotWithShape="1">
          <a:blip r:embed="rId29">
            <a:alphaModFix/>
          </a:blip>
          <a:srcRect b="0" l="0" r="0" t="0"/>
          <a:stretch/>
        </p:blipFill>
        <p:spPr>
          <a:xfrm>
            <a:off x="5019295" y="9950227"/>
            <a:ext cx="626093" cy="739527"/>
          </a:xfrm>
          <a:prstGeom prst="rect">
            <a:avLst/>
          </a:prstGeom>
          <a:noFill/>
          <a:ln>
            <a:noFill/>
          </a:ln>
        </p:spPr>
      </p:pic>
      <p:pic>
        <p:nvPicPr>
          <p:cNvPr descr=" " id="1092" name="Google Shape;1092;p15"/>
          <p:cNvPicPr preferRelativeResize="0"/>
          <p:nvPr/>
        </p:nvPicPr>
        <p:blipFill rotWithShape="1">
          <a:blip r:embed="rId30">
            <a:alphaModFix/>
          </a:blip>
          <a:srcRect b="0" l="0" r="0" t="0"/>
          <a:stretch/>
        </p:blipFill>
        <p:spPr>
          <a:xfrm>
            <a:off x="5019285" y="9950227"/>
            <a:ext cx="626099" cy="739502"/>
          </a:xfrm>
          <a:prstGeom prst="rect">
            <a:avLst/>
          </a:prstGeom>
          <a:noFill/>
          <a:ln>
            <a:noFill/>
          </a:ln>
        </p:spPr>
      </p:pic>
      <p:pic>
        <p:nvPicPr>
          <p:cNvPr descr=" " id="1093" name="Google Shape;1093;p15"/>
          <p:cNvPicPr preferRelativeResize="0"/>
          <p:nvPr/>
        </p:nvPicPr>
        <p:blipFill rotWithShape="1">
          <a:blip r:embed="rId31">
            <a:alphaModFix/>
          </a:blip>
          <a:srcRect b="0" l="0" r="0" t="0"/>
          <a:stretch/>
        </p:blipFill>
        <p:spPr>
          <a:xfrm>
            <a:off x="1930641" y="8788400"/>
            <a:ext cx="228548" cy="965200"/>
          </a:xfrm>
          <a:prstGeom prst="rect">
            <a:avLst/>
          </a:prstGeom>
          <a:noFill/>
          <a:ln>
            <a:noFill/>
          </a:ln>
        </p:spPr>
      </p:pic>
      <p:pic>
        <p:nvPicPr>
          <p:cNvPr descr=" " id="1094" name="Google Shape;1094;p15"/>
          <p:cNvPicPr preferRelativeResize="0"/>
          <p:nvPr/>
        </p:nvPicPr>
        <p:blipFill rotWithShape="1">
          <a:blip r:embed="rId32">
            <a:alphaModFix/>
          </a:blip>
          <a:srcRect b="0" l="0" r="0" t="0"/>
          <a:stretch/>
        </p:blipFill>
        <p:spPr>
          <a:xfrm>
            <a:off x="1930641" y="8788400"/>
            <a:ext cx="228548" cy="965200"/>
          </a:xfrm>
          <a:prstGeom prst="rect">
            <a:avLst/>
          </a:prstGeom>
          <a:noFill/>
          <a:ln>
            <a:noFill/>
          </a:ln>
        </p:spPr>
      </p:pic>
      <p:pic>
        <p:nvPicPr>
          <p:cNvPr descr=" " id="1095" name="Google Shape;1095;p15"/>
          <p:cNvPicPr preferRelativeResize="0"/>
          <p:nvPr/>
        </p:nvPicPr>
        <p:blipFill rotWithShape="1">
          <a:blip r:embed="rId33">
            <a:alphaModFix/>
          </a:blip>
          <a:srcRect b="0" l="0" r="0" t="0"/>
          <a:stretch/>
        </p:blipFill>
        <p:spPr>
          <a:xfrm>
            <a:off x="2236633" y="8788400"/>
            <a:ext cx="252878" cy="965200"/>
          </a:xfrm>
          <a:prstGeom prst="rect">
            <a:avLst/>
          </a:prstGeom>
          <a:noFill/>
          <a:ln>
            <a:noFill/>
          </a:ln>
        </p:spPr>
      </p:pic>
      <p:pic>
        <p:nvPicPr>
          <p:cNvPr descr=" " id="1096" name="Google Shape;1096;p15"/>
          <p:cNvPicPr preferRelativeResize="0"/>
          <p:nvPr/>
        </p:nvPicPr>
        <p:blipFill rotWithShape="1">
          <a:blip r:embed="rId34">
            <a:alphaModFix/>
          </a:blip>
          <a:srcRect b="0" l="0" r="0" t="0"/>
          <a:stretch/>
        </p:blipFill>
        <p:spPr>
          <a:xfrm>
            <a:off x="2236633" y="8788400"/>
            <a:ext cx="252878" cy="965200"/>
          </a:xfrm>
          <a:prstGeom prst="rect">
            <a:avLst/>
          </a:prstGeom>
          <a:noFill/>
          <a:ln>
            <a:noFill/>
          </a:ln>
        </p:spPr>
      </p:pic>
      <p:pic>
        <p:nvPicPr>
          <p:cNvPr descr=" " id="1097" name="Google Shape;1097;p15"/>
          <p:cNvPicPr preferRelativeResize="0"/>
          <p:nvPr/>
        </p:nvPicPr>
        <p:blipFill rotWithShape="1">
          <a:blip r:embed="rId35">
            <a:alphaModFix/>
          </a:blip>
          <a:srcRect b="0" l="0" r="0" t="0"/>
          <a:stretch/>
        </p:blipFill>
        <p:spPr>
          <a:xfrm>
            <a:off x="3087134" y="12446074"/>
            <a:ext cx="187708" cy="203126"/>
          </a:xfrm>
          <a:prstGeom prst="rect">
            <a:avLst/>
          </a:prstGeom>
          <a:noFill/>
          <a:ln>
            <a:noFill/>
          </a:ln>
        </p:spPr>
      </p:pic>
      <p:pic>
        <p:nvPicPr>
          <p:cNvPr descr=" " id="1098" name="Google Shape;1098;p15"/>
          <p:cNvPicPr preferRelativeResize="0"/>
          <p:nvPr/>
        </p:nvPicPr>
        <p:blipFill rotWithShape="1">
          <a:blip r:embed="rId36">
            <a:alphaModFix/>
          </a:blip>
          <a:srcRect b="0" l="0" r="0" t="0"/>
          <a:stretch/>
        </p:blipFill>
        <p:spPr>
          <a:xfrm>
            <a:off x="3087140" y="12446074"/>
            <a:ext cx="187714" cy="203126"/>
          </a:xfrm>
          <a:prstGeom prst="rect">
            <a:avLst/>
          </a:prstGeom>
          <a:noFill/>
          <a:ln>
            <a:noFill/>
          </a:ln>
        </p:spPr>
      </p:pic>
      <p:pic>
        <p:nvPicPr>
          <p:cNvPr descr=" " id="1099" name="Google Shape;1099;p15"/>
          <p:cNvPicPr preferRelativeResize="0"/>
          <p:nvPr/>
        </p:nvPicPr>
        <p:blipFill rotWithShape="1">
          <a:blip r:embed="rId37">
            <a:alphaModFix/>
          </a:blip>
          <a:srcRect b="0" l="0" r="0" t="0"/>
          <a:stretch/>
        </p:blipFill>
        <p:spPr>
          <a:xfrm>
            <a:off x="2825685" y="12166674"/>
            <a:ext cx="928093" cy="939726"/>
          </a:xfrm>
          <a:prstGeom prst="rect">
            <a:avLst/>
          </a:prstGeom>
          <a:noFill/>
          <a:ln>
            <a:noFill/>
          </a:ln>
        </p:spPr>
      </p:pic>
      <p:pic>
        <p:nvPicPr>
          <p:cNvPr descr=" " id="1100" name="Google Shape;1100;p15"/>
          <p:cNvPicPr preferRelativeResize="0"/>
          <p:nvPr/>
        </p:nvPicPr>
        <p:blipFill rotWithShape="1">
          <a:blip r:embed="rId38">
            <a:alphaModFix/>
          </a:blip>
          <a:srcRect b="0" l="0" r="0" t="0"/>
          <a:stretch/>
        </p:blipFill>
        <p:spPr>
          <a:xfrm>
            <a:off x="2825691" y="12166674"/>
            <a:ext cx="928090" cy="939726"/>
          </a:xfrm>
          <a:prstGeom prst="rect">
            <a:avLst/>
          </a:prstGeom>
          <a:noFill/>
          <a:ln>
            <a:noFill/>
          </a:ln>
        </p:spPr>
      </p:pic>
      <p:pic>
        <p:nvPicPr>
          <p:cNvPr descr=" " id="1101" name="Google Shape;1101;p15"/>
          <p:cNvPicPr preferRelativeResize="0"/>
          <p:nvPr/>
        </p:nvPicPr>
        <p:blipFill rotWithShape="1">
          <a:blip r:embed="rId39">
            <a:alphaModFix/>
          </a:blip>
          <a:srcRect b="0" l="0" r="0" t="0"/>
          <a:stretch/>
        </p:blipFill>
        <p:spPr>
          <a:xfrm>
            <a:off x="3228793" y="12496899"/>
            <a:ext cx="303666" cy="406226"/>
          </a:xfrm>
          <a:prstGeom prst="rect">
            <a:avLst/>
          </a:prstGeom>
          <a:noFill/>
          <a:ln>
            <a:noFill/>
          </a:ln>
        </p:spPr>
      </p:pic>
      <p:pic>
        <p:nvPicPr>
          <p:cNvPr descr=" " id="1102" name="Google Shape;1102;p15"/>
          <p:cNvPicPr preferRelativeResize="0"/>
          <p:nvPr/>
        </p:nvPicPr>
        <p:blipFill rotWithShape="1">
          <a:blip r:embed="rId40">
            <a:alphaModFix/>
          </a:blip>
          <a:srcRect b="0" l="0" r="0" t="0"/>
          <a:stretch/>
        </p:blipFill>
        <p:spPr>
          <a:xfrm>
            <a:off x="3228789" y="12496874"/>
            <a:ext cx="303672" cy="406251"/>
          </a:xfrm>
          <a:prstGeom prst="rect">
            <a:avLst/>
          </a:prstGeom>
          <a:noFill/>
          <a:ln>
            <a:noFill/>
          </a:ln>
        </p:spPr>
      </p:pic>
      <p:pic>
        <p:nvPicPr>
          <p:cNvPr descr=" " id="1103" name="Google Shape;1103;p15"/>
          <p:cNvPicPr preferRelativeResize="0"/>
          <p:nvPr/>
        </p:nvPicPr>
        <p:blipFill rotWithShape="1">
          <a:blip r:embed="rId41">
            <a:alphaModFix/>
          </a:blip>
          <a:srcRect b="0" l="0" r="0" t="0"/>
          <a:stretch/>
        </p:blipFill>
        <p:spPr>
          <a:xfrm>
            <a:off x="0" y="9982200"/>
            <a:ext cx="1524191" cy="3048000"/>
          </a:xfrm>
          <a:prstGeom prst="rect">
            <a:avLst/>
          </a:prstGeom>
          <a:noFill/>
          <a:ln>
            <a:noFill/>
          </a:ln>
        </p:spPr>
      </p:pic>
      <p:pic>
        <p:nvPicPr>
          <p:cNvPr descr=" " id="1104" name="Google Shape;1104;p15"/>
          <p:cNvPicPr preferRelativeResize="0"/>
          <p:nvPr/>
        </p:nvPicPr>
        <p:blipFill rotWithShape="1">
          <a:blip r:embed="rId42">
            <a:alphaModFix/>
          </a:blip>
          <a:srcRect b="0" l="0" r="0" t="0"/>
          <a:stretch/>
        </p:blipFill>
        <p:spPr>
          <a:xfrm>
            <a:off x="0" y="10109200"/>
            <a:ext cx="1397175" cy="2794000"/>
          </a:xfrm>
          <a:prstGeom prst="rect">
            <a:avLst/>
          </a:prstGeom>
          <a:noFill/>
          <a:ln>
            <a:noFill/>
          </a:ln>
        </p:spPr>
      </p:pic>
      <p:pic>
        <p:nvPicPr>
          <p:cNvPr descr=" " id="1105" name="Google Shape;1105;p15"/>
          <p:cNvPicPr preferRelativeResize="0"/>
          <p:nvPr/>
        </p:nvPicPr>
        <p:blipFill rotWithShape="1">
          <a:blip r:embed="rId43">
            <a:alphaModFix/>
          </a:blip>
          <a:srcRect b="0" l="0" r="0" t="0"/>
          <a:stretch/>
        </p:blipFill>
        <p:spPr>
          <a:xfrm>
            <a:off x="0" y="10528300"/>
            <a:ext cx="978022" cy="1955800"/>
          </a:xfrm>
          <a:prstGeom prst="rect">
            <a:avLst/>
          </a:prstGeom>
          <a:noFill/>
          <a:ln>
            <a:noFill/>
          </a:ln>
        </p:spPr>
      </p:pic>
      <p:pic>
        <p:nvPicPr>
          <p:cNvPr descr=" " id="1106" name="Google Shape;1106;p15"/>
          <p:cNvPicPr preferRelativeResize="0"/>
          <p:nvPr/>
        </p:nvPicPr>
        <p:blipFill rotWithShape="1">
          <a:blip r:embed="rId21">
            <a:alphaModFix/>
          </a:blip>
          <a:srcRect b="0" l="0" r="0" t="0"/>
          <a:stretch/>
        </p:blipFill>
        <p:spPr>
          <a:xfrm>
            <a:off x="22316689" y="139700"/>
            <a:ext cx="1981448" cy="1981200"/>
          </a:xfrm>
          <a:prstGeom prst="rect">
            <a:avLst/>
          </a:prstGeom>
          <a:noFill/>
          <a:ln>
            <a:noFill/>
          </a:ln>
        </p:spPr>
      </p:pic>
      <p:pic>
        <p:nvPicPr>
          <p:cNvPr descr=" " id="1107" name="Google Shape;1107;p15"/>
          <p:cNvPicPr preferRelativeResize="0"/>
          <p:nvPr/>
        </p:nvPicPr>
        <p:blipFill rotWithShape="1">
          <a:blip r:embed="rId21">
            <a:alphaModFix/>
          </a:blip>
          <a:srcRect b="0" l="0" r="0" t="0"/>
          <a:stretch/>
        </p:blipFill>
        <p:spPr>
          <a:xfrm>
            <a:off x="22316689" y="139700"/>
            <a:ext cx="1981448" cy="1981200"/>
          </a:xfrm>
          <a:prstGeom prst="rect">
            <a:avLst/>
          </a:prstGeom>
          <a:noFill/>
          <a:ln>
            <a:noFill/>
          </a:ln>
        </p:spPr>
      </p:pic>
      <p:pic>
        <p:nvPicPr>
          <p:cNvPr descr=" " id="1108" name="Google Shape;1108;p15"/>
          <p:cNvPicPr preferRelativeResize="0"/>
          <p:nvPr/>
        </p:nvPicPr>
        <p:blipFill rotWithShape="1">
          <a:blip r:embed="rId22">
            <a:alphaModFix/>
          </a:blip>
          <a:srcRect b="0" l="0" r="0" t="0"/>
          <a:stretch/>
        </p:blipFill>
        <p:spPr>
          <a:xfrm>
            <a:off x="20678184" y="0"/>
            <a:ext cx="3048381" cy="1524000"/>
          </a:xfrm>
          <a:prstGeom prst="rect">
            <a:avLst/>
          </a:prstGeom>
          <a:noFill/>
          <a:ln>
            <a:noFill/>
          </a:ln>
        </p:spPr>
      </p:pic>
      <p:pic>
        <p:nvPicPr>
          <p:cNvPr descr=" " id="1109" name="Google Shape;1109;p15"/>
          <p:cNvPicPr preferRelativeResize="0"/>
          <p:nvPr/>
        </p:nvPicPr>
        <p:blipFill rotWithShape="1">
          <a:blip r:embed="rId44">
            <a:alphaModFix/>
          </a:blip>
          <a:srcRect b="0" l="0" r="0" t="0"/>
          <a:stretch/>
        </p:blipFill>
        <p:spPr>
          <a:xfrm>
            <a:off x="20805200" y="0"/>
            <a:ext cx="2819752" cy="1422400"/>
          </a:xfrm>
          <a:prstGeom prst="rect">
            <a:avLst/>
          </a:prstGeom>
          <a:noFill/>
          <a:ln>
            <a:noFill/>
          </a:ln>
        </p:spPr>
      </p:pic>
      <p:pic>
        <p:nvPicPr>
          <p:cNvPr descr=" " id="1110" name="Google Shape;1110;p15"/>
          <p:cNvPicPr preferRelativeResize="0"/>
          <p:nvPr/>
        </p:nvPicPr>
        <p:blipFill rotWithShape="1">
          <a:blip r:embed="rId26">
            <a:alphaModFix/>
          </a:blip>
          <a:srcRect b="0" l="0" r="0" t="0"/>
          <a:stretch/>
        </p:blipFill>
        <p:spPr>
          <a:xfrm>
            <a:off x="21224353" y="1231900"/>
            <a:ext cx="1956044" cy="1981200"/>
          </a:xfrm>
          <a:prstGeom prst="rect">
            <a:avLst/>
          </a:prstGeom>
          <a:noFill/>
          <a:ln>
            <a:noFill/>
          </a:ln>
        </p:spPr>
      </p:pic>
      <p:pic>
        <p:nvPicPr>
          <p:cNvPr descr=" " id="1111" name="Google Shape;1111;p15"/>
          <p:cNvPicPr preferRelativeResize="0"/>
          <p:nvPr/>
        </p:nvPicPr>
        <p:blipFill rotWithShape="1">
          <a:blip r:embed="rId26">
            <a:alphaModFix/>
          </a:blip>
          <a:srcRect b="0" l="0" r="0" t="0"/>
          <a:stretch/>
        </p:blipFill>
        <p:spPr>
          <a:xfrm>
            <a:off x="21224353" y="1231900"/>
            <a:ext cx="1956044" cy="1981200"/>
          </a:xfrm>
          <a:prstGeom prst="rect">
            <a:avLst/>
          </a:prstGeom>
          <a:noFill/>
          <a:ln>
            <a:noFill/>
          </a:ln>
        </p:spPr>
      </p:pic>
      <p:pic>
        <p:nvPicPr>
          <p:cNvPr descr=" " id="1112" name="Google Shape;1112;p15"/>
          <p:cNvPicPr preferRelativeResize="0"/>
          <p:nvPr/>
        </p:nvPicPr>
        <p:blipFill rotWithShape="1">
          <a:blip r:embed="rId26">
            <a:alphaModFix/>
          </a:blip>
          <a:srcRect b="0" l="0" r="0" t="0"/>
          <a:stretch/>
        </p:blipFill>
        <p:spPr>
          <a:xfrm>
            <a:off x="20132016" y="139700"/>
            <a:ext cx="1956044" cy="1981200"/>
          </a:xfrm>
          <a:prstGeom prst="rect">
            <a:avLst/>
          </a:prstGeom>
          <a:noFill/>
          <a:ln>
            <a:noFill/>
          </a:ln>
        </p:spPr>
      </p:pic>
      <p:pic>
        <p:nvPicPr>
          <p:cNvPr descr=" " id="1113" name="Google Shape;1113;p15"/>
          <p:cNvPicPr preferRelativeResize="0"/>
          <p:nvPr/>
        </p:nvPicPr>
        <p:blipFill rotWithShape="1">
          <a:blip r:embed="rId26">
            <a:alphaModFix/>
          </a:blip>
          <a:srcRect b="0" l="0" r="0" t="0"/>
          <a:stretch/>
        </p:blipFill>
        <p:spPr>
          <a:xfrm>
            <a:off x="20132016" y="139700"/>
            <a:ext cx="1956044" cy="1981200"/>
          </a:xfrm>
          <a:prstGeom prst="rect">
            <a:avLst/>
          </a:prstGeom>
          <a:noFill/>
          <a:ln>
            <a:noFill/>
          </a:ln>
        </p:spPr>
      </p:pic>
      <p:pic>
        <p:nvPicPr>
          <p:cNvPr descr=" " id="1114" name="Google Shape;1114;p15"/>
          <p:cNvPicPr preferRelativeResize="0"/>
          <p:nvPr/>
        </p:nvPicPr>
        <p:blipFill rotWithShape="1">
          <a:blip r:embed="rId21">
            <a:alphaModFix/>
          </a:blip>
          <a:srcRect b="0" l="0" r="0" t="0"/>
          <a:stretch/>
        </p:blipFill>
        <p:spPr>
          <a:xfrm>
            <a:off x="19014276" y="1231900"/>
            <a:ext cx="1981448" cy="1981200"/>
          </a:xfrm>
          <a:prstGeom prst="rect">
            <a:avLst/>
          </a:prstGeom>
          <a:noFill/>
          <a:ln>
            <a:noFill/>
          </a:ln>
        </p:spPr>
      </p:pic>
      <p:pic>
        <p:nvPicPr>
          <p:cNvPr descr=" " id="1115" name="Google Shape;1115;p15"/>
          <p:cNvPicPr preferRelativeResize="0"/>
          <p:nvPr/>
        </p:nvPicPr>
        <p:blipFill rotWithShape="1">
          <a:blip r:embed="rId21">
            <a:alphaModFix/>
          </a:blip>
          <a:srcRect b="0" l="0" r="0" t="0"/>
          <a:stretch/>
        </p:blipFill>
        <p:spPr>
          <a:xfrm>
            <a:off x="19014276" y="1231900"/>
            <a:ext cx="1981448" cy="1981200"/>
          </a:xfrm>
          <a:prstGeom prst="rect">
            <a:avLst/>
          </a:prstGeom>
          <a:noFill/>
          <a:ln>
            <a:noFill/>
          </a:ln>
        </p:spPr>
      </p:pic>
      <p:pic>
        <p:nvPicPr>
          <p:cNvPr descr=" " id="1116" name="Google Shape;1116;p15"/>
          <p:cNvPicPr preferRelativeResize="0"/>
          <p:nvPr/>
        </p:nvPicPr>
        <p:blipFill rotWithShape="1">
          <a:blip r:embed="rId26">
            <a:alphaModFix/>
          </a:blip>
          <a:srcRect b="0" l="0" r="0" t="0"/>
          <a:stretch/>
        </p:blipFill>
        <p:spPr>
          <a:xfrm>
            <a:off x="21224353" y="3441700"/>
            <a:ext cx="1956044" cy="1981200"/>
          </a:xfrm>
          <a:prstGeom prst="rect">
            <a:avLst/>
          </a:prstGeom>
          <a:noFill/>
          <a:ln>
            <a:noFill/>
          </a:ln>
        </p:spPr>
      </p:pic>
      <p:pic>
        <p:nvPicPr>
          <p:cNvPr descr=" " id="1117" name="Google Shape;1117;p15"/>
          <p:cNvPicPr preferRelativeResize="0"/>
          <p:nvPr/>
        </p:nvPicPr>
        <p:blipFill rotWithShape="1">
          <a:blip r:embed="rId26">
            <a:alphaModFix/>
          </a:blip>
          <a:srcRect b="0" l="0" r="0" t="0"/>
          <a:stretch/>
        </p:blipFill>
        <p:spPr>
          <a:xfrm>
            <a:off x="21224353" y="3441700"/>
            <a:ext cx="1956044" cy="1981200"/>
          </a:xfrm>
          <a:prstGeom prst="rect">
            <a:avLst/>
          </a:prstGeom>
          <a:noFill/>
          <a:ln>
            <a:noFill/>
          </a:ln>
        </p:spPr>
      </p:pic>
      <p:pic>
        <p:nvPicPr>
          <p:cNvPr descr=" " id="1118" name="Google Shape;1118;p15"/>
          <p:cNvPicPr preferRelativeResize="0"/>
          <p:nvPr/>
        </p:nvPicPr>
        <p:blipFill rotWithShape="1">
          <a:blip r:embed="rId45">
            <a:alphaModFix/>
          </a:blip>
          <a:srcRect b="0" l="0" r="0" t="0"/>
          <a:stretch/>
        </p:blipFill>
        <p:spPr>
          <a:xfrm>
            <a:off x="20627155" y="838200"/>
            <a:ext cx="976614" cy="761926"/>
          </a:xfrm>
          <a:prstGeom prst="rect">
            <a:avLst/>
          </a:prstGeom>
          <a:noFill/>
          <a:ln>
            <a:noFill/>
          </a:ln>
        </p:spPr>
      </p:pic>
      <p:pic>
        <p:nvPicPr>
          <p:cNvPr descr=" " id="1119" name="Google Shape;1119;p15"/>
          <p:cNvPicPr preferRelativeResize="0"/>
          <p:nvPr/>
        </p:nvPicPr>
        <p:blipFill rotWithShape="1">
          <a:blip r:embed="rId46">
            <a:alphaModFix/>
          </a:blip>
          <a:srcRect b="0" l="0" r="0" t="0"/>
          <a:stretch/>
        </p:blipFill>
        <p:spPr>
          <a:xfrm>
            <a:off x="20627149" y="838200"/>
            <a:ext cx="976621" cy="761926"/>
          </a:xfrm>
          <a:prstGeom prst="rect">
            <a:avLst/>
          </a:prstGeom>
          <a:noFill/>
          <a:ln>
            <a:noFill/>
          </a:ln>
        </p:spPr>
      </p:pic>
      <p:pic>
        <p:nvPicPr>
          <p:cNvPr descr=" " id="1120" name="Google Shape;1120;p15"/>
          <p:cNvPicPr preferRelativeResize="0"/>
          <p:nvPr/>
        </p:nvPicPr>
        <p:blipFill rotWithShape="1">
          <a:blip r:embed="rId47">
            <a:alphaModFix/>
          </a:blip>
          <a:srcRect b="0" l="0" r="0" t="0"/>
          <a:stretch/>
        </p:blipFill>
        <p:spPr>
          <a:xfrm>
            <a:off x="22177052" y="4648299"/>
            <a:ext cx="101532" cy="126901"/>
          </a:xfrm>
          <a:prstGeom prst="rect">
            <a:avLst/>
          </a:prstGeom>
          <a:noFill/>
          <a:ln>
            <a:noFill/>
          </a:ln>
        </p:spPr>
      </p:pic>
      <p:pic>
        <p:nvPicPr>
          <p:cNvPr descr=" " id="1121" name="Google Shape;1121;p15"/>
          <p:cNvPicPr preferRelativeResize="0"/>
          <p:nvPr/>
        </p:nvPicPr>
        <p:blipFill rotWithShape="1">
          <a:blip r:embed="rId48">
            <a:alphaModFix/>
          </a:blip>
          <a:srcRect b="0" l="0" r="0" t="0"/>
          <a:stretch/>
        </p:blipFill>
        <p:spPr>
          <a:xfrm>
            <a:off x="22177046" y="4648299"/>
            <a:ext cx="101538" cy="126901"/>
          </a:xfrm>
          <a:prstGeom prst="rect">
            <a:avLst/>
          </a:prstGeom>
          <a:noFill/>
          <a:ln>
            <a:noFill/>
          </a:ln>
        </p:spPr>
      </p:pic>
      <p:pic>
        <p:nvPicPr>
          <p:cNvPr descr=" " id="1122" name="Google Shape;1122;p15"/>
          <p:cNvPicPr preferRelativeResize="0"/>
          <p:nvPr/>
        </p:nvPicPr>
        <p:blipFill rotWithShape="1">
          <a:blip r:embed="rId49">
            <a:alphaModFix/>
          </a:blip>
          <a:srcRect b="0" l="0" r="0" t="0"/>
          <a:stretch/>
        </p:blipFill>
        <p:spPr>
          <a:xfrm>
            <a:off x="21821327" y="3962474"/>
            <a:ext cx="759822" cy="939726"/>
          </a:xfrm>
          <a:prstGeom prst="rect">
            <a:avLst/>
          </a:prstGeom>
          <a:noFill/>
          <a:ln>
            <a:noFill/>
          </a:ln>
        </p:spPr>
      </p:pic>
      <p:pic>
        <p:nvPicPr>
          <p:cNvPr descr=" " id="1123" name="Google Shape;1123;p15"/>
          <p:cNvPicPr preferRelativeResize="0"/>
          <p:nvPr/>
        </p:nvPicPr>
        <p:blipFill rotWithShape="1">
          <a:blip r:embed="rId50">
            <a:alphaModFix/>
          </a:blip>
          <a:srcRect b="0" l="0" r="0" t="0"/>
          <a:stretch/>
        </p:blipFill>
        <p:spPr>
          <a:xfrm>
            <a:off x="21821327" y="3962474"/>
            <a:ext cx="759819" cy="939726"/>
          </a:xfrm>
          <a:prstGeom prst="rect">
            <a:avLst/>
          </a:prstGeom>
          <a:noFill/>
          <a:ln>
            <a:noFill/>
          </a:ln>
        </p:spPr>
      </p:pic>
      <p:pic>
        <p:nvPicPr>
          <p:cNvPr descr=" " id="1124" name="Google Shape;1124;p15"/>
          <p:cNvPicPr preferRelativeResize="0"/>
          <p:nvPr/>
        </p:nvPicPr>
        <p:blipFill rotWithShape="1">
          <a:blip r:embed="rId51">
            <a:alphaModFix/>
          </a:blip>
          <a:srcRect b="0" l="0" r="0" t="0"/>
          <a:stretch/>
        </p:blipFill>
        <p:spPr>
          <a:xfrm>
            <a:off x="22837454" y="0"/>
            <a:ext cx="1549594" cy="1524000"/>
          </a:xfrm>
          <a:prstGeom prst="rect">
            <a:avLst/>
          </a:prstGeom>
          <a:noFill/>
          <a:ln>
            <a:noFill/>
          </a:ln>
        </p:spPr>
      </p:pic>
      <p:pic>
        <p:nvPicPr>
          <p:cNvPr descr=" " id="1125" name="Google Shape;1125;p15"/>
          <p:cNvPicPr preferRelativeResize="0"/>
          <p:nvPr/>
        </p:nvPicPr>
        <p:blipFill rotWithShape="1">
          <a:blip r:embed="rId52">
            <a:alphaModFix/>
          </a:blip>
          <a:srcRect b="0" l="0" r="0" t="0"/>
          <a:stretch/>
        </p:blipFill>
        <p:spPr>
          <a:xfrm>
            <a:off x="22964470" y="0"/>
            <a:ext cx="1422578" cy="1422400"/>
          </a:xfrm>
          <a:prstGeom prst="rect">
            <a:avLst/>
          </a:prstGeom>
          <a:noFill/>
          <a:ln>
            <a:noFill/>
          </a:ln>
        </p:spPr>
      </p:pic>
      <p:pic>
        <p:nvPicPr>
          <p:cNvPr descr=" " id="1126" name="Google Shape;1126;p15"/>
          <p:cNvPicPr preferRelativeResize="0"/>
          <p:nvPr/>
        </p:nvPicPr>
        <p:blipFill rotWithShape="1">
          <a:blip r:embed="rId22">
            <a:alphaModFix/>
          </a:blip>
          <a:srcRect b="0" l="0" r="0" t="0"/>
          <a:stretch/>
        </p:blipFill>
        <p:spPr>
          <a:xfrm>
            <a:off x="18493511" y="0"/>
            <a:ext cx="3048381" cy="1524000"/>
          </a:xfrm>
          <a:prstGeom prst="rect">
            <a:avLst/>
          </a:prstGeom>
          <a:noFill/>
          <a:ln>
            <a:noFill/>
          </a:ln>
        </p:spPr>
      </p:pic>
      <p:pic>
        <p:nvPicPr>
          <p:cNvPr descr=" " id="1127" name="Google Shape;1127;p15"/>
          <p:cNvPicPr preferRelativeResize="0"/>
          <p:nvPr/>
        </p:nvPicPr>
        <p:blipFill rotWithShape="1">
          <a:blip r:embed="rId44">
            <a:alphaModFix/>
          </a:blip>
          <a:srcRect b="0" l="0" r="0" t="0"/>
          <a:stretch/>
        </p:blipFill>
        <p:spPr>
          <a:xfrm>
            <a:off x="18620527" y="0"/>
            <a:ext cx="2819752" cy="1422400"/>
          </a:xfrm>
          <a:prstGeom prst="rect">
            <a:avLst/>
          </a:prstGeom>
          <a:noFill/>
          <a:ln>
            <a:noFill/>
          </a:ln>
        </p:spPr>
      </p:pic>
      <p:pic>
        <p:nvPicPr>
          <p:cNvPr descr=" " id="1128" name="Google Shape;1128;p15"/>
          <p:cNvPicPr preferRelativeResize="0"/>
          <p:nvPr/>
        </p:nvPicPr>
        <p:blipFill rotWithShape="1">
          <a:blip r:embed="rId53">
            <a:alphaModFix/>
          </a:blip>
          <a:srcRect b="0" l="0" r="0" t="0"/>
          <a:stretch/>
        </p:blipFill>
        <p:spPr>
          <a:xfrm>
            <a:off x="0" y="0"/>
            <a:ext cx="24387048" cy="13716000"/>
          </a:xfrm>
          <a:prstGeom prst="rect">
            <a:avLst/>
          </a:prstGeom>
          <a:noFill/>
          <a:ln>
            <a:noFill/>
          </a:ln>
        </p:spPr>
      </p:pic>
      <p:sp>
        <p:nvSpPr>
          <p:cNvPr id="1129" name="Google Shape;1129;p15"/>
          <p:cNvSpPr/>
          <p:nvPr/>
        </p:nvSpPr>
        <p:spPr>
          <a:xfrm>
            <a:off x="0" y="0"/>
            <a:ext cx="24387048" cy="13716000"/>
          </a:xfrm>
          <a:prstGeom prst="rect">
            <a:avLst/>
          </a:prstGeom>
          <a:solidFill>
            <a:srgbClr val="1F3864">
              <a:alpha val="6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0" name="Google Shape;1130;p15"/>
          <p:cNvSpPr/>
          <p:nvPr/>
        </p:nvSpPr>
        <p:spPr>
          <a:xfrm>
            <a:off x="3404025" y="4470400"/>
            <a:ext cx="17566296" cy="388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1" name="Google Shape;1131;p15"/>
          <p:cNvSpPr/>
          <p:nvPr/>
        </p:nvSpPr>
        <p:spPr>
          <a:xfrm>
            <a:off x="6280935" y="4470400"/>
            <a:ext cx="11812476" cy="24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2" name="Google Shape;1132;p15"/>
          <p:cNvSpPr/>
          <p:nvPr/>
        </p:nvSpPr>
        <p:spPr>
          <a:xfrm>
            <a:off x="3875941" y="4491567"/>
            <a:ext cx="16840348" cy="270933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Consolidation of  Existing Research Work</a:t>
            </a:r>
            <a:endParaRPr b="0" i="0" sz="6400" u="none" cap="none" strike="noStrike">
              <a:solidFill>
                <a:schemeClr val="dk1"/>
              </a:solidFill>
              <a:latin typeface="Calibri"/>
              <a:ea typeface="Calibri"/>
              <a:cs typeface="Calibri"/>
              <a:sym typeface="Calibri"/>
            </a:endParaRPr>
          </a:p>
        </p:txBody>
      </p:sp>
      <p:sp>
        <p:nvSpPr>
          <p:cNvPr id="1133" name="Google Shape;1133;p15"/>
          <p:cNvSpPr/>
          <p:nvPr/>
        </p:nvSpPr>
        <p:spPr>
          <a:xfrm>
            <a:off x="3336284" y="7137400"/>
            <a:ext cx="17701779" cy="135466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Consolidating prior research to advocate for aging biomarkers in trials, emphasizing their vital role in assessing intervention impacts on age-related processes.</a:t>
            </a:r>
            <a:endParaRPr b="0" i="0" sz="3200" u="none" cap="none" strike="noStrike">
              <a:solidFill>
                <a:schemeClr val="dk1"/>
              </a:solidFill>
              <a:latin typeface="Calibri"/>
              <a:ea typeface="Calibri"/>
              <a:cs typeface="Calibri"/>
              <a:sym typeface="Calibri"/>
            </a:endParaRPr>
          </a:p>
        </p:txBody>
      </p:sp>
      <p:sp>
        <p:nvSpPr>
          <p:cNvPr id="1134" name="Google Shape;1134;p15"/>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9" name="Shape 1139"/>
        <p:cNvGrpSpPr/>
        <p:nvPr/>
      </p:nvGrpSpPr>
      <p:grpSpPr>
        <a:xfrm>
          <a:off x="0" y="0"/>
          <a:ext cx="0" cy="0"/>
          <a:chOff x="0" y="0"/>
          <a:chExt cx="0" cy="0"/>
        </a:xfrm>
      </p:grpSpPr>
      <p:pic>
        <p:nvPicPr>
          <p:cNvPr descr=" " id="1140" name="Google Shape;1140;p16"/>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141" name="Google Shape;1141;p16"/>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1142" name="Google Shape;1142;p16"/>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143" name="Google Shape;1143;p16"/>
          <p:cNvPicPr preferRelativeResize="0"/>
          <p:nvPr/>
        </p:nvPicPr>
        <p:blipFill rotWithShape="1">
          <a:blip r:embed="rId6">
            <a:alphaModFix/>
          </a:blip>
          <a:srcRect b="0" l="0" r="0" t="0"/>
          <a:stretch/>
        </p:blipFill>
        <p:spPr>
          <a:xfrm>
            <a:off x="17661557" y="0"/>
            <a:ext cx="6725491" cy="3041650"/>
          </a:xfrm>
          <a:prstGeom prst="rect">
            <a:avLst/>
          </a:prstGeom>
          <a:noFill/>
          <a:ln>
            <a:noFill/>
          </a:ln>
        </p:spPr>
      </p:pic>
      <p:pic>
        <p:nvPicPr>
          <p:cNvPr descr=" " id="1144" name="Google Shape;1144;p16"/>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145" name="Google Shape;1145;p16"/>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146" name="Google Shape;1146;p16"/>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147" name="Google Shape;1147;p16"/>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148" name="Google Shape;1148;p16"/>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149" name="Google Shape;1149;p16"/>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150" name="Google Shape;1150;p16"/>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151" name="Google Shape;1151;p16"/>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152" name="Google Shape;1152;p16"/>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153" name="Google Shape;1153;p16"/>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154" name="Google Shape;1154;p16"/>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155" name="Google Shape;1155;p16"/>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156" name="Google Shape;1156;p16"/>
          <p:cNvSpPr/>
          <p:nvPr/>
        </p:nvSpPr>
        <p:spPr>
          <a:xfrm>
            <a:off x="1968746" y="762000"/>
            <a:ext cx="19789073" cy="838200"/>
          </a:xfrm>
          <a:prstGeom prst="rect">
            <a:avLst/>
          </a:prstGeom>
          <a:noFill/>
          <a:ln>
            <a:noFill/>
          </a:ln>
        </p:spPr>
        <p:txBody>
          <a:bodyPr anchorCtr="0" anchor="t" bIns="0" lIns="0" spcFirstLastPara="1" rIns="0" wrap="square" tIns="0">
            <a:noAutofit/>
          </a:bodyPr>
          <a:lstStyle/>
          <a:p>
            <a:pPr indent="-342900" lvl="1" marL="685800" marR="0" rtl="0" algn="l">
              <a:lnSpc>
                <a:spcPct val="100000"/>
              </a:lnSpc>
              <a:spcBef>
                <a:spcPts val="0"/>
              </a:spcBef>
              <a:spcAft>
                <a:spcPts val="0"/>
              </a:spcAft>
              <a:buClr>
                <a:srgbClr val="00B4FF"/>
              </a:buClr>
              <a:buSzPts val="3600"/>
              <a:buFont typeface="Calibri"/>
              <a:buAutoNum type="arabicPeriod"/>
            </a:pPr>
            <a:r>
              <a:rPr b="0" i="0" lang="en-US" sz="3600" u="none" cap="none" strike="noStrike">
                <a:solidFill>
                  <a:srgbClr val="00B4FF"/>
                </a:solidFill>
                <a:latin typeface="Poppins SemiBold"/>
                <a:ea typeface="Poppins SemiBold"/>
                <a:cs typeface="Poppins SemiBold"/>
                <a:sym typeface="Poppins SemiBold"/>
              </a:rPr>
              <a:t>Determinants of accelerated metabolomic and epigenetic aging in a UK cohort</a:t>
            </a:r>
            <a:endParaRPr b="0" i="0" sz="3600" u="none" cap="none" strike="noStrike">
              <a:solidFill>
                <a:schemeClr val="dk1"/>
              </a:solidFill>
              <a:latin typeface="Calibri"/>
              <a:ea typeface="Calibri"/>
              <a:cs typeface="Calibri"/>
              <a:sym typeface="Calibri"/>
            </a:endParaRPr>
          </a:p>
        </p:txBody>
      </p:sp>
      <p:sp>
        <p:nvSpPr>
          <p:cNvPr id="1157" name="Google Shape;1157;p16"/>
          <p:cNvSpPr/>
          <p:nvPr/>
        </p:nvSpPr>
        <p:spPr>
          <a:xfrm>
            <a:off x="1968746" y="1955800"/>
            <a:ext cx="20436854" cy="1066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8" name="Google Shape;1158;p16"/>
          <p:cNvSpPr/>
          <p:nvPr/>
        </p:nvSpPr>
        <p:spPr>
          <a:xfrm>
            <a:off x="1968746" y="1955800"/>
            <a:ext cx="20436854" cy="9753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59" name="Google Shape;1159;p16"/>
          <p:cNvSpPr/>
          <p:nvPr/>
        </p:nvSpPr>
        <p:spPr>
          <a:xfrm>
            <a:off x="1968746" y="19558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160" name="Google Shape;1160;p16"/>
          <p:cNvPicPr preferRelativeResize="0"/>
          <p:nvPr/>
        </p:nvPicPr>
        <p:blipFill rotWithShape="1">
          <a:blip r:embed="rId12">
            <a:alphaModFix/>
          </a:blip>
          <a:srcRect b="0" l="0" r="0" t="0"/>
          <a:stretch/>
        </p:blipFill>
        <p:spPr>
          <a:xfrm>
            <a:off x="1968746" y="1955800"/>
            <a:ext cx="762095" cy="762000"/>
          </a:xfrm>
          <a:prstGeom prst="rect">
            <a:avLst/>
          </a:prstGeom>
          <a:noFill/>
          <a:ln>
            <a:noFill/>
          </a:ln>
        </p:spPr>
      </p:pic>
      <p:pic>
        <p:nvPicPr>
          <p:cNvPr descr=" " id="1161" name="Google Shape;1161;p16"/>
          <p:cNvPicPr preferRelativeResize="0"/>
          <p:nvPr/>
        </p:nvPicPr>
        <p:blipFill rotWithShape="1">
          <a:blip r:embed="rId13">
            <a:alphaModFix/>
          </a:blip>
          <a:srcRect b="0" l="0" r="0" t="0"/>
          <a:stretch/>
        </p:blipFill>
        <p:spPr>
          <a:xfrm>
            <a:off x="2014473" y="2005335"/>
            <a:ext cx="670644" cy="662930"/>
          </a:xfrm>
          <a:prstGeom prst="rect">
            <a:avLst/>
          </a:prstGeom>
          <a:noFill/>
          <a:ln>
            <a:noFill/>
          </a:ln>
        </p:spPr>
      </p:pic>
      <p:sp>
        <p:nvSpPr>
          <p:cNvPr id="1162" name="Google Shape;1162;p16"/>
          <p:cNvSpPr/>
          <p:nvPr/>
        </p:nvSpPr>
        <p:spPr>
          <a:xfrm>
            <a:off x="3035679" y="19558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Metabolomic Age Model: </a:t>
            </a:r>
            <a:r>
              <a:rPr b="0" i="0" lang="en-US" sz="3200" u="none" cap="none" strike="noStrike">
                <a:solidFill>
                  <a:srgbClr val="FFFFFF"/>
                </a:solidFill>
                <a:latin typeface="Poppins"/>
                <a:ea typeface="Poppins"/>
                <a:cs typeface="Poppins"/>
                <a:sym typeface="Poppins"/>
              </a:rPr>
              <a:t>Developed a model of age using metabolic profiling in a large UK cohort (N = 2,239).</a:t>
            </a:r>
            <a:endParaRPr b="0" i="0" sz="3200" u="none" cap="none" strike="noStrike">
              <a:solidFill>
                <a:schemeClr val="dk1"/>
              </a:solidFill>
              <a:latin typeface="Calibri"/>
              <a:ea typeface="Calibri"/>
              <a:cs typeface="Calibri"/>
              <a:sym typeface="Calibri"/>
            </a:endParaRPr>
          </a:p>
        </p:txBody>
      </p:sp>
      <p:sp>
        <p:nvSpPr>
          <p:cNvPr id="1163" name="Google Shape;1163;p16"/>
          <p:cNvSpPr/>
          <p:nvPr/>
        </p:nvSpPr>
        <p:spPr>
          <a:xfrm>
            <a:off x="1968746" y="33782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164" name="Google Shape;1164;p16"/>
          <p:cNvPicPr preferRelativeResize="0"/>
          <p:nvPr/>
        </p:nvPicPr>
        <p:blipFill rotWithShape="1">
          <a:blip r:embed="rId12">
            <a:alphaModFix/>
          </a:blip>
          <a:srcRect b="0" l="0" r="0" t="0"/>
          <a:stretch/>
        </p:blipFill>
        <p:spPr>
          <a:xfrm>
            <a:off x="1968746" y="3378200"/>
            <a:ext cx="762095" cy="762000"/>
          </a:xfrm>
          <a:prstGeom prst="rect">
            <a:avLst/>
          </a:prstGeom>
          <a:noFill/>
          <a:ln>
            <a:noFill/>
          </a:ln>
        </p:spPr>
      </p:pic>
      <p:pic>
        <p:nvPicPr>
          <p:cNvPr descr=" " id="1165" name="Google Shape;1165;p16"/>
          <p:cNvPicPr preferRelativeResize="0"/>
          <p:nvPr/>
        </p:nvPicPr>
        <p:blipFill rotWithShape="1">
          <a:blip r:embed="rId14">
            <a:alphaModFix/>
          </a:blip>
          <a:srcRect b="0" l="0" r="0" t="0"/>
          <a:stretch/>
        </p:blipFill>
        <p:spPr>
          <a:xfrm>
            <a:off x="2009710" y="3419153"/>
            <a:ext cx="679851" cy="679772"/>
          </a:xfrm>
          <a:prstGeom prst="rect">
            <a:avLst/>
          </a:prstGeom>
          <a:noFill/>
          <a:ln>
            <a:noFill/>
          </a:ln>
        </p:spPr>
      </p:pic>
      <p:sp>
        <p:nvSpPr>
          <p:cNvPr id="1166" name="Google Shape;1166;p16"/>
          <p:cNvSpPr/>
          <p:nvPr/>
        </p:nvSpPr>
        <p:spPr>
          <a:xfrm>
            <a:off x="3035679" y="33782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Validation in Finnish Cohort:</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Validated the model in a Finnish cohort with repeat measurements from 2,144 individuals.</a:t>
            </a:r>
            <a:endParaRPr b="0" i="0" sz="3200" u="none" cap="none" strike="noStrike">
              <a:solidFill>
                <a:schemeClr val="dk1"/>
              </a:solidFill>
              <a:latin typeface="Calibri"/>
              <a:ea typeface="Calibri"/>
              <a:cs typeface="Calibri"/>
              <a:sym typeface="Calibri"/>
            </a:endParaRPr>
          </a:p>
        </p:txBody>
      </p:sp>
      <p:sp>
        <p:nvSpPr>
          <p:cNvPr id="1167" name="Google Shape;1167;p16"/>
          <p:cNvSpPr/>
          <p:nvPr/>
        </p:nvSpPr>
        <p:spPr>
          <a:xfrm>
            <a:off x="1968746" y="48006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168" name="Google Shape;1168;p16"/>
          <p:cNvPicPr preferRelativeResize="0"/>
          <p:nvPr/>
        </p:nvPicPr>
        <p:blipFill rotWithShape="1">
          <a:blip r:embed="rId15">
            <a:alphaModFix/>
          </a:blip>
          <a:srcRect b="0" l="0" r="0" t="0"/>
          <a:stretch/>
        </p:blipFill>
        <p:spPr>
          <a:xfrm>
            <a:off x="1968746" y="4800600"/>
            <a:ext cx="762095" cy="762000"/>
          </a:xfrm>
          <a:prstGeom prst="rect">
            <a:avLst/>
          </a:prstGeom>
          <a:noFill/>
          <a:ln>
            <a:noFill/>
          </a:ln>
        </p:spPr>
      </p:pic>
      <p:pic>
        <p:nvPicPr>
          <p:cNvPr descr=" " id="1169" name="Google Shape;1169;p16"/>
          <p:cNvPicPr preferRelativeResize="0"/>
          <p:nvPr/>
        </p:nvPicPr>
        <p:blipFill rotWithShape="1">
          <a:blip r:embed="rId16">
            <a:alphaModFix/>
          </a:blip>
          <a:srcRect b="0" l="0" r="0" t="0"/>
          <a:stretch/>
        </p:blipFill>
        <p:spPr>
          <a:xfrm>
            <a:off x="2095762" y="4975225"/>
            <a:ext cx="269909" cy="523875"/>
          </a:xfrm>
          <a:prstGeom prst="rect">
            <a:avLst/>
          </a:prstGeom>
          <a:noFill/>
          <a:ln>
            <a:noFill/>
          </a:ln>
        </p:spPr>
      </p:pic>
      <p:pic>
        <p:nvPicPr>
          <p:cNvPr descr=" " id="1170" name="Google Shape;1170;p16"/>
          <p:cNvPicPr preferRelativeResize="0"/>
          <p:nvPr/>
        </p:nvPicPr>
        <p:blipFill rotWithShape="1">
          <a:blip r:embed="rId17">
            <a:alphaModFix/>
          </a:blip>
          <a:srcRect b="0" l="0" r="0" t="0"/>
          <a:stretch/>
        </p:blipFill>
        <p:spPr>
          <a:xfrm>
            <a:off x="2286286" y="4864125"/>
            <a:ext cx="127016" cy="142850"/>
          </a:xfrm>
          <a:prstGeom prst="rect">
            <a:avLst/>
          </a:prstGeom>
          <a:noFill/>
          <a:ln>
            <a:noFill/>
          </a:ln>
        </p:spPr>
      </p:pic>
      <p:sp>
        <p:nvSpPr>
          <p:cNvPr id="1171" name="Google Shape;1171;p16"/>
          <p:cNvSpPr/>
          <p:nvPr/>
        </p:nvSpPr>
        <p:spPr>
          <a:xfrm>
            <a:off x="3035679" y="48006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Determinants of Accelerated Aging:</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Explored factors contributing to accelerated aging, including lifestyle and psychological risk factors.</a:t>
            </a:r>
            <a:endParaRPr b="0" i="0" sz="3200" u="none" cap="none" strike="noStrike">
              <a:solidFill>
                <a:schemeClr val="dk1"/>
              </a:solidFill>
              <a:latin typeface="Calibri"/>
              <a:ea typeface="Calibri"/>
              <a:cs typeface="Calibri"/>
              <a:sym typeface="Calibri"/>
            </a:endParaRPr>
          </a:p>
        </p:txBody>
      </p:sp>
      <p:sp>
        <p:nvSpPr>
          <p:cNvPr id="1172" name="Google Shape;1172;p16"/>
          <p:cNvSpPr/>
          <p:nvPr/>
        </p:nvSpPr>
        <p:spPr>
          <a:xfrm>
            <a:off x="1968746" y="62230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173" name="Google Shape;1173;p16"/>
          <p:cNvPicPr preferRelativeResize="0"/>
          <p:nvPr/>
        </p:nvPicPr>
        <p:blipFill rotWithShape="1">
          <a:blip r:embed="rId12">
            <a:alphaModFix/>
          </a:blip>
          <a:srcRect b="0" l="0" r="0" t="0"/>
          <a:stretch/>
        </p:blipFill>
        <p:spPr>
          <a:xfrm>
            <a:off x="1968746" y="6223000"/>
            <a:ext cx="762095" cy="762000"/>
          </a:xfrm>
          <a:prstGeom prst="rect">
            <a:avLst/>
          </a:prstGeom>
          <a:noFill/>
          <a:ln>
            <a:noFill/>
          </a:ln>
        </p:spPr>
      </p:pic>
      <p:pic>
        <p:nvPicPr>
          <p:cNvPr descr=" " id="1174" name="Google Shape;1174;p16"/>
          <p:cNvPicPr preferRelativeResize="0"/>
          <p:nvPr/>
        </p:nvPicPr>
        <p:blipFill rotWithShape="1">
          <a:blip r:embed="rId18">
            <a:alphaModFix/>
          </a:blip>
          <a:srcRect b="0" l="0" r="0" t="0"/>
          <a:stretch/>
        </p:blipFill>
        <p:spPr>
          <a:xfrm>
            <a:off x="2031873" y="6323682"/>
            <a:ext cx="634453" cy="560263"/>
          </a:xfrm>
          <a:prstGeom prst="rect">
            <a:avLst/>
          </a:prstGeom>
          <a:noFill/>
          <a:ln>
            <a:noFill/>
          </a:ln>
        </p:spPr>
      </p:pic>
      <p:sp>
        <p:nvSpPr>
          <p:cNvPr id="1175" name="Google Shape;1175;p16"/>
          <p:cNvSpPr/>
          <p:nvPr/>
        </p:nvSpPr>
        <p:spPr>
          <a:xfrm>
            <a:off x="3035679" y="62230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Metabolomic Age Acceleration (mAA):</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Found that increased mAA was associated with conditions like overweight/obesity, diabetes, heavy alcohol use, and depression.</a:t>
            </a:r>
            <a:endParaRPr b="0" i="0" sz="3200" u="none" cap="none" strike="noStrike">
              <a:solidFill>
                <a:schemeClr val="dk1"/>
              </a:solidFill>
              <a:latin typeface="Calibri"/>
              <a:ea typeface="Calibri"/>
              <a:cs typeface="Calibri"/>
              <a:sym typeface="Calibri"/>
            </a:endParaRPr>
          </a:p>
        </p:txBody>
      </p:sp>
      <p:sp>
        <p:nvSpPr>
          <p:cNvPr id="1176" name="Google Shape;1176;p16"/>
          <p:cNvSpPr/>
          <p:nvPr/>
        </p:nvSpPr>
        <p:spPr>
          <a:xfrm>
            <a:off x="1968746" y="76454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177" name="Google Shape;1177;p16"/>
          <p:cNvPicPr preferRelativeResize="0"/>
          <p:nvPr/>
        </p:nvPicPr>
        <p:blipFill rotWithShape="1">
          <a:blip r:embed="rId12">
            <a:alphaModFix/>
          </a:blip>
          <a:srcRect b="0" l="0" r="0" t="0"/>
          <a:stretch/>
        </p:blipFill>
        <p:spPr>
          <a:xfrm>
            <a:off x="1968746" y="7645400"/>
            <a:ext cx="762095" cy="762000"/>
          </a:xfrm>
          <a:prstGeom prst="rect">
            <a:avLst/>
          </a:prstGeom>
          <a:noFill/>
          <a:ln>
            <a:noFill/>
          </a:ln>
        </p:spPr>
      </p:pic>
      <p:pic>
        <p:nvPicPr>
          <p:cNvPr descr=" " id="1178" name="Google Shape;1178;p16"/>
          <p:cNvPicPr preferRelativeResize="0"/>
          <p:nvPr/>
        </p:nvPicPr>
        <p:blipFill rotWithShape="1">
          <a:blip r:embed="rId14">
            <a:alphaModFix/>
          </a:blip>
          <a:srcRect b="0" l="0" r="0" t="0"/>
          <a:stretch/>
        </p:blipFill>
        <p:spPr>
          <a:xfrm>
            <a:off x="2009710" y="7686353"/>
            <a:ext cx="679851" cy="679772"/>
          </a:xfrm>
          <a:prstGeom prst="rect">
            <a:avLst/>
          </a:prstGeom>
          <a:noFill/>
          <a:ln>
            <a:noFill/>
          </a:ln>
        </p:spPr>
      </p:pic>
      <p:sp>
        <p:nvSpPr>
          <p:cNvPr id="1179" name="Google Shape;1179;p16"/>
          <p:cNvSpPr/>
          <p:nvPr/>
        </p:nvSpPr>
        <p:spPr>
          <a:xfrm>
            <a:off x="3035679" y="76454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DNA Methylation Age:</a:t>
            </a:r>
            <a:r>
              <a:rPr b="0" i="0" lang="en-US" sz="3200" u="none" cap="none" strike="noStrike">
                <a:solidFill>
                  <a:srgbClr val="FFFFFF"/>
                </a:solidFill>
                <a:latin typeface="Poppins"/>
                <a:ea typeface="Poppins"/>
                <a:cs typeface="Poppins"/>
                <a:sym typeface="Poppins"/>
              </a:rPr>
              <a:t> Examined DNA methylation age acceleration but found it uncorrelated with mAA.</a:t>
            </a:r>
            <a:endParaRPr b="0" i="0" sz="3200" u="none" cap="none" strike="noStrike">
              <a:solidFill>
                <a:schemeClr val="dk1"/>
              </a:solidFill>
              <a:latin typeface="Calibri"/>
              <a:ea typeface="Calibri"/>
              <a:cs typeface="Calibri"/>
              <a:sym typeface="Calibri"/>
            </a:endParaRPr>
          </a:p>
        </p:txBody>
      </p:sp>
      <p:sp>
        <p:nvSpPr>
          <p:cNvPr id="1180" name="Google Shape;1180;p16"/>
          <p:cNvSpPr/>
          <p:nvPr/>
        </p:nvSpPr>
        <p:spPr>
          <a:xfrm>
            <a:off x="1968746" y="9067800"/>
            <a:ext cx="20259032"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181" name="Google Shape;1181;p16"/>
          <p:cNvPicPr preferRelativeResize="0"/>
          <p:nvPr/>
        </p:nvPicPr>
        <p:blipFill rotWithShape="1">
          <a:blip r:embed="rId19">
            <a:alphaModFix/>
          </a:blip>
          <a:srcRect b="0" l="0" r="0" t="0"/>
          <a:stretch/>
        </p:blipFill>
        <p:spPr>
          <a:xfrm>
            <a:off x="1968746" y="9067800"/>
            <a:ext cx="762095" cy="762000"/>
          </a:xfrm>
          <a:prstGeom prst="rect">
            <a:avLst/>
          </a:prstGeom>
          <a:noFill/>
          <a:ln>
            <a:noFill/>
          </a:ln>
        </p:spPr>
      </p:pic>
      <p:sp>
        <p:nvSpPr>
          <p:cNvPr id="1182" name="Google Shape;1182;p16"/>
          <p:cNvSpPr/>
          <p:nvPr/>
        </p:nvSpPr>
        <p:spPr>
          <a:xfrm>
            <a:off x="2857857" y="90678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Phenotypic Age Acceleration:</a:t>
            </a:r>
            <a:r>
              <a:rPr b="0" i="0" lang="en-US" sz="3200" u="none" cap="none" strike="noStrike">
                <a:solidFill>
                  <a:srgbClr val="FFFFFF"/>
                </a:solidFill>
                <a:latin typeface="Poppins"/>
                <a:ea typeface="Poppins"/>
                <a:cs typeface="Poppins"/>
                <a:sym typeface="Poppins"/>
              </a:rPr>
              <a:t> Identified associations between phenotypic age acceleration and factors like heavy alcohol use, hypertension, and low income.</a:t>
            </a:r>
            <a:endParaRPr b="0" i="0" sz="3200" u="none" cap="none" strike="noStrike">
              <a:solidFill>
                <a:schemeClr val="dk1"/>
              </a:solidFill>
              <a:latin typeface="Calibri"/>
              <a:ea typeface="Calibri"/>
              <a:cs typeface="Calibri"/>
              <a:sym typeface="Calibri"/>
            </a:endParaRPr>
          </a:p>
        </p:txBody>
      </p:sp>
      <p:sp>
        <p:nvSpPr>
          <p:cNvPr id="1183" name="Google Shape;1183;p16"/>
          <p:cNvSpPr/>
          <p:nvPr/>
        </p:nvSpPr>
        <p:spPr>
          <a:xfrm>
            <a:off x="1968746" y="104902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184" name="Google Shape;1184;p16"/>
          <p:cNvPicPr preferRelativeResize="0"/>
          <p:nvPr/>
        </p:nvPicPr>
        <p:blipFill rotWithShape="1">
          <a:blip r:embed="rId12">
            <a:alphaModFix/>
          </a:blip>
          <a:srcRect b="0" l="0" r="0" t="0"/>
          <a:stretch/>
        </p:blipFill>
        <p:spPr>
          <a:xfrm>
            <a:off x="1968746" y="10490200"/>
            <a:ext cx="762095" cy="762000"/>
          </a:xfrm>
          <a:prstGeom prst="rect">
            <a:avLst/>
          </a:prstGeom>
          <a:noFill/>
          <a:ln>
            <a:noFill/>
          </a:ln>
        </p:spPr>
      </p:pic>
      <p:pic>
        <p:nvPicPr>
          <p:cNvPr descr=" " id="1185" name="Google Shape;1185;p16"/>
          <p:cNvPicPr preferRelativeResize="0"/>
          <p:nvPr/>
        </p:nvPicPr>
        <p:blipFill rotWithShape="1">
          <a:blip r:embed="rId20">
            <a:alphaModFix/>
          </a:blip>
          <a:srcRect b="0" l="0" r="0" t="0"/>
          <a:stretch/>
        </p:blipFill>
        <p:spPr>
          <a:xfrm>
            <a:off x="1992562" y="10508555"/>
            <a:ext cx="714464" cy="725289"/>
          </a:xfrm>
          <a:prstGeom prst="rect">
            <a:avLst/>
          </a:prstGeom>
          <a:noFill/>
          <a:ln>
            <a:noFill/>
          </a:ln>
        </p:spPr>
      </p:pic>
      <p:sp>
        <p:nvSpPr>
          <p:cNvPr id="1186" name="Google Shape;1186;p16"/>
          <p:cNvSpPr/>
          <p:nvPr/>
        </p:nvSpPr>
        <p:spPr>
          <a:xfrm>
            <a:off x="3035679" y="104902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Conclusion: </a:t>
            </a:r>
            <a:r>
              <a:rPr b="0" i="0" lang="en-US" sz="3200" u="none" cap="none" strike="noStrike">
                <a:solidFill>
                  <a:srgbClr val="FFFFFF"/>
                </a:solidFill>
                <a:latin typeface="Poppins"/>
                <a:ea typeface="Poppins"/>
                <a:cs typeface="Poppins"/>
                <a:sym typeface="Poppins"/>
              </a:rPr>
              <a:t>Concluded that metabolomics is a promising tool for assessing biological age, complementing established epigenetic clocks.</a:t>
            </a:r>
            <a:endParaRPr b="0" i="0" sz="3200" u="none" cap="none" strike="noStrike">
              <a:solidFill>
                <a:schemeClr val="dk1"/>
              </a:solidFill>
              <a:latin typeface="Calibri"/>
              <a:ea typeface="Calibri"/>
              <a:cs typeface="Calibri"/>
              <a:sym typeface="Calibri"/>
            </a:endParaRPr>
          </a:p>
        </p:txBody>
      </p:sp>
      <p:sp>
        <p:nvSpPr>
          <p:cNvPr id="1187" name="Google Shape;1187;p16"/>
          <p:cNvSpPr/>
          <p:nvPr/>
        </p:nvSpPr>
        <p:spPr>
          <a:xfrm>
            <a:off x="1968746" y="12014200"/>
            <a:ext cx="5220352"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88" name="Google Shape;1188;p16"/>
          <p:cNvSpPr/>
          <p:nvPr/>
        </p:nvSpPr>
        <p:spPr>
          <a:xfrm>
            <a:off x="1968746" y="12014200"/>
            <a:ext cx="328547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Link :</a:t>
            </a:r>
            <a:endParaRPr b="0" i="0" sz="3200" u="none" cap="none" strike="noStrike">
              <a:solidFill>
                <a:schemeClr val="dk1"/>
              </a:solidFill>
              <a:latin typeface="Calibri"/>
              <a:ea typeface="Calibri"/>
              <a:cs typeface="Calibri"/>
              <a:sym typeface="Calibri"/>
            </a:endParaRPr>
          </a:p>
        </p:txBody>
      </p:sp>
      <p:sp>
        <p:nvSpPr>
          <p:cNvPr id="1189" name="Google Shape;1189;p16"/>
          <p:cNvSpPr/>
          <p:nvPr/>
        </p:nvSpPr>
        <p:spPr>
          <a:xfrm>
            <a:off x="5321965" y="12014200"/>
            <a:ext cx="200261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sng" cap="none" strike="noStrike">
                <a:solidFill>
                  <a:srgbClr val="00B4FF"/>
                </a:solidFill>
                <a:latin typeface="Poppins Medium"/>
                <a:ea typeface="Poppins Medium"/>
                <a:cs typeface="Poppins Medium"/>
                <a:sym typeface="Poppins Medium"/>
                <a:hlinkClick r:id="rId21">
                  <a:extLst>
                    <a:ext uri="{A12FA001-AC4F-418D-AE19-62706E023703}">
                      <ahyp:hlinkClr val="tx"/>
                    </a:ext>
                  </a:extLst>
                </a:hlinkClick>
              </a:rPr>
              <a:t>View Link</a:t>
            </a:r>
            <a:endParaRPr b="0" i="0" sz="3200" u="none" cap="none" strike="noStrike">
              <a:solidFill>
                <a:schemeClr val="dk1"/>
              </a:solidFill>
              <a:latin typeface="Calibri"/>
              <a:ea typeface="Calibri"/>
              <a:cs typeface="Calibri"/>
              <a:sym typeface="Calibri"/>
            </a:endParaRPr>
          </a:p>
        </p:txBody>
      </p:sp>
      <p:sp>
        <p:nvSpPr>
          <p:cNvPr id="1190" name="Google Shape;1190;p16"/>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5" name="Shape 1195"/>
        <p:cNvGrpSpPr/>
        <p:nvPr/>
      </p:nvGrpSpPr>
      <p:grpSpPr>
        <a:xfrm>
          <a:off x="0" y="0"/>
          <a:ext cx="0" cy="0"/>
          <a:chOff x="0" y="0"/>
          <a:chExt cx="0" cy="0"/>
        </a:xfrm>
      </p:grpSpPr>
      <p:pic>
        <p:nvPicPr>
          <p:cNvPr descr=" " id="1196" name="Google Shape;1196;p17"/>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197" name="Google Shape;1197;p17"/>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1198" name="Google Shape;1198;p17"/>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199" name="Google Shape;1199;p17"/>
          <p:cNvPicPr preferRelativeResize="0"/>
          <p:nvPr/>
        </p:nvPicPr>
        <p:blipFill rotWithShape="1">
          <a:blip r:embed="rId6">
            <a:alphaModFix/>
          </a:blip>
          <a:srcRect b="0" l="0" r="0" t="0"/>
          <a:stretch/>
        </p:blipFill>
        <p:spPr>
          <a:xfrm>
            <a:off x="17661557" y="0"/>
            <a:ext cx="6725491" cy="3041650"/>
          </a:xfrm>
          <a:prstGeom prst="rect">
            <a:avLst/>
          </a:prstGeom>
          <a:noFill/>
          <a:ln>
            <a:noFill/>
          </a:ln>
        </p:spPr>
      </p:pic>
      <p:pic>
        <p:nvPicPr>
          <p:cNvPr descr=" " id="1200" name="Google Shape;1200;p17"/>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201" name="Google Shape;1201;p17"/>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202" name="Google Shape;1202;p17"/>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203" name="Google Shape;1203;p17"/>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204" name="Google Shape;1204;p17"/>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205" name="Google Shape;1205;p17"/>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206" name="Google Shape;1206;p17"/>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207" name="Google Shape;1207;p17"/>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208" name="Google Shape;1208;p17"/>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209" name="Google Shape;1209;p17"/>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210" name="Google Shape;1210;p17"/>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211" name="Google Shape;1211;p17"/>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212" name="Google Shape;1212;p17"/>
          <p:cNvSpPr/>
          <p:nvPr/>
        </p:nvSpPr>
        <p:spPr>
          <a:xfrm>
            <a:off x="2019552" y="698500"/>
            <a:ext cx="20081210" cy="1524000"/>
          </a:xfrm>
          <a:prstGeom prst="rect">
            <a:avLst/>
          </a:prstGeom>
          <a:noFill/>
          <a:ln>
            <a:noFill/>
          </a:ln>
        </p:spPr>
        <p:txBody>
          <a:bodyPr anchorCtr="0" anchor="t" bIns="0" lIns="0" spcFirstLastPara="1" rIns="0" wrap="square" tIns="0">
            <a:noAutofit/>
          </a:bodyPr>
          <a:lstStyle/>
          <a:p>
            <a:pPr indent="0" lvl="1" marL="342900" marR="0" rtl="0" algn="l">
              <a:lnSpc>
                <a:spcPct val="100000"/>
              </a:lnSpc>
              <a:spcBef>
                <a:spcPts val="0"/>
              </a:spcBef>
              <a:spcAft>
                <a:spcPts val="0"/>
              </a:spcAft>
              <a:buClr>
                <a:srgbClr val="000000"/>
              </a:buClr>
              <a:buSzPts val="3600"/>
              <a:buFont typeface="Arial"/>
              <a:buNone/>
            </a:pPr>
            <a:r>
              <a:rPr b="0" i="0" lang="en-US" sz="3600" u="none" cap="none" strike="noStrike">
                <a:solidFill>
                  <a:srgbClr val="00B4FF"/>
                </a:solidFill>
                <a:latin typeface="Poppins SemiBold"/>
                <a:ea typeface="Poppins SemiBold"/>
                <a:cs typeface="Poppins SemiBold"/>
                <a:sym typeface="Poppins SemiBold"/>
              </a:rPr>
              <a:t>2. Understanding Aging: Highlighted the potential of unsupervised learning in uncovering aging principles and dynamics from complex longitudinal data.</a:t>
            </a:r>
            <a:endParaRPr b="0" i="0" sz="3600" u="none" cap="none" strike="noStrike">
              <a:solidFill>
                <a:schemeClr val="dk1"/>
              </a:solidFill>
              <a:latin typeface="Poppins SemiBold"/>
              <a:ea typeface="Poppins SemiBold"/>
              <a:cs typeface="Poppins SemiBold"/>
              <a:sym typeface="Poppins SemiBold"/>
            </a:endParaRPr>
          </a:p>
        </p:txBody>
      </p:sp>
      <p:sp>
        <p:nvSpPr>
          <p:cNvPr id="1213" name="Google Shape;1213;p17"/>
          <p:cNvSpPr/>
          <p:nvPr/>
        </p:nvSpPr>
        <p:spPr>
          <a:xfrm>
            <a:off x="1968746" y="2768600"/>
            <a:ext cx="20436854" cy="985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4" name="Google Shape;1214;p17"/>
          <p:cNvSpPr/>
          <p:nvPr/>
        </p:nvSpPr>
        <p:spPr>
          <a:xfrm>
            <a:off x="1968746" y="2768600"/>
            <a:ext cx="20436854" cy="894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15" name="Google Shape;1215;p17"/>
          <p:cNvSpPr/>
          <p:nvPr/>
        </p:nvSpPr>
        <p:spPr>
          <a:xfrm>
            <a:off x="1968746" y="27686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16" name="Google Shape;1216;p17"/>
          <p:cNvPicPr preferRelativeResize="0"/>
          <p:nvPr/>
        </p:nvPicPr>
        <p:blipFill rotWithShape="1">
          <a:blip r:embed="rId12">
            <a:alphaModFix/>
          </a:blip>
          <a:srcRect b="0" l="0" r="0" t="0"/>
          <a:stretch/>
        </p:blipFill>
        <p:spPr>
          <a:xfrm>
            <a:off x="1968746" y="2768600"/>
            <a:ext cx="762095" cy="762000"/>
          </a:xfrm>
          <a:prstGeom prst="rect">
            <a:avLst/>
          </a:prstGeom>
          <a:noFill/>
          <a:ln>
            <a:noFill/>
          </a:ln>
        </p:spPr>
      </p:pic>
      <p:pic>
        <p:nvPicPr>
          <p:cNvPr descr=" " id="1217" name="Google Shape;1217;p17"/>
          <p:cNvPicPr preferRelativeResize="0"/>
          <p:nvPr/>
        </p:nvPicPr>
        <p:blipFill rotWithShape="1">
          <a:blip r:embed="rId13">
            <a:alphaModFix/>
          </a:blip>
          <a:srcRect b="0" l="0" r="0" t="0"/>
          <a:stretch/>
        </p:blipFill>
        <p:spPr>
          <a:xfrm>
            <a:off x="2014473" y="2818135"/>
            <a:ext cx="670644" cy="662930"/>
          </a:xfrm>
          <a:prstGeom prst="rect">
            <a:avLst/>
          </a:prstGeom>
          <a:noFill/>
          <a:ln>
            <a:noFill/>
          </a:ln>
        </p:spPr>
      </p:pic>
      <p:sp>
        <p:nvSpPr>
          <p:cNvPr id="1218" name="Google Shape;1218;p17"/>
          <p:cNvSpPr/>
          <p:nvPr/>
        </p:nvSpPr>
        <p:spPr>
          <a:xfrm>
            <a:off x="3035679" y="27686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Unsupervised Learning for Aging Principles: </a:t>
            </a:r>
            <a:r>
              <a:rPr b="0" i="0" lang="en-US" sz="3200" u="none" cap="none" strike="noStrike">
                <a:solidFill>
                  <a:srgbClr val="FFFFFF"/>
                </a:solidFill>
                <a:latin typeface="Poppins"/>
                <a:ea typeface="Poppins"/>
                <a:cs typeface="Poppins"/>
                <a:sym typeface="Poppins"/>
              </a:rPr>
              <a:t>Utilized analytical and machine learning tools to understand aging dynamics from longitudinal data.</a:t>
            </a:r>
            <a:endParaRPr b="0" i="0" sz="3200" u="none" cap="none" strike="noStrike">
              <a:solidFill>
                <a:schemeClr val="dk1"/>
              </a:solidFill>
              <a:latin typeface="Calibri"/>
              <a:ea typeface="Calibri"/>
              <a:cs typeface="Calibri"/>
              <a:sym typeface="Calibri"/>
            </a:endParaRPr>
          </a:p>
        </p:txBody>
      </p:sp>
      <p:sp>
        <p:nvSpPr>
          <p:cNvPr id="1219" name="Google Shape;1219;p17"/>
          <p:cNvSpPr/>
          <p:nvPr/>
        </p:nvSpPr>
        <p:spPr>
          <a:xfrm>
            <a:off x="1968746" y="4191000"/>
            <a:ext cx="20259032"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20" name="Google Shape;1220;p17"/>
          <p:cNvPicPr preferRelativeResize="0"/>
          <p:nvPr/>
        </p:nvPicPr>
        <p:blipFill rotWithShape="1">
          <a:blip r:embed="rId12">
            <a:alphaModFix/>
          </a:blip>
          <a:srcRect b="0" l="0" r="0" t="0"/>
          <a:stretch/>
        </p:blipFill>
        <p:spPr>
          <a:xfrm>
            <a:off x="1968746" y="4191000"/>
            <a:ext cx="762095" cy="762000"/>
          </a:xfrm>
          <a:prstGeom prst="rect">
            <a:avLst/>
          </a:prstGeom>
          <a:noFill/>
          <a:ln>
            <a:noFill/>
          </a:ln>
        </p:spPr>
      </p:pic>
      <p:pic>
        <p:nvPicPr>
          <p:cNvPr descr=" " id="1221" name="Google Shape;1221;p17"/>
          <p:cNvPicPr preferRelativeResize="0"/>
          <p:nvPr/>
        </p:nvPicPr>
        <p:blipFill rotWithShape="1">
          <a:blip r:embed="rId14">
            <a:alphaModFix/>
          </a:blip>
          <a:srcRect b="0" l="0" r="0" t="0"/>
          <a:stretch/>
        </p:blipFill>
        <p:spPr>
          <a:xfrm>
            <a:off x="2015670" y="4285878"/>
            <a:ext cx="667540" cy="571872"/>
          </a:xfrm>
          <a:prstGeom prst="rect">
            <a:avLst/>
          </a:prstGeom>
          <a:noFill/>
          <a:ln>
            <a:noFill/>
          </a:ln>
        </p:spPr>
      </p:pic>
      <p:sp>
        <p:nvSpPr>
          <p:cNvPr id="1222" name="Google Shape;1222;p17"/>
          <p:cNvSpPr/>
          <p:nvPr/>
        </p:nvSpPr>
        <p:spPr>
          <a:xfrm>
            <a:off x="2857857" y="4191000"/>
            <a:ext cx="19505405" cy="19642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Dynamic Frailty Indicator (dFI): </a:t>
            </a:r>
            <a:r>
              <a:rPr b="0" i="0" lang="en-US" sz="3200" u="none" cap="none" strike="noStrike">
                <a:solidFill>
                  <a:srgbClr val="FFFFFF"/>
                </a:solidFill>
                <a:latin typeface="Poppins"/>
                <a:ea typeface="Poppins"/>
                <a:cs typeface="Poppins"/>
                <a:sym typeface="Poppins"/>
              </a:rPr>
              <a:t>Developed a deep neural network model, including auto-encoder and auto-regression components, to measure aging through the dynamic frailty indicator.</a:t>
            </a:r>
            <a:endParaRPr b="0" i="0" sz="3200" u="none" cap="none" strike="noStrike">
              <a:solidFill>
                <a:schemeClr val="dk1"/>
              </a:solidFill>
              <a:latin typeface="Calibri"/>
              <a:ea typeface="Calibri"/>
              <a:cs typeface="Calibri"/>
              <a:sym typeface="Calibri"/>
            </a:endParaRPr>
          </a:p>
        </p:txBody>
      </p:sp>
      <p:sp>
        <p:nvSpPr>
          <p:cNvPr id="1223" name="Google Shape;1223;p17"/>
          <p:cNvSpPr/>
          <p:nvPr/>
        </p:nvSpPr>
        <p:spPr>
          <a:xfrm>
            <a:off x="1968746" y="62230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24" name="Google Shape;1224;p17"/>
          <p:cNvPicPr preferRelativeResize="0"/>
          <p:nvPr/>
        </p:nvPicPr>
        <p:blipFill rotWithShape="1">
          <a:blip r:embed="rId12">
            <a:alphaModFix/>
          </a:blip>
          <a:srcRect b="0" l="0" r="0" t="0"/>
          <a:stretch/>
        </p:blipFill>
        <p:spPr>
          <a:xfrm>
            <a:off x="1968746" y="6223000"/>
            <a:ext cx="762095" cy="762000"/>
          </a:xfrm>
          <a:prstGeom prst="rect">
            <a:avLst/>
          </a:prstGeom>
          <a:noFill/>
          <a:ln>
            <a:noFill/>
          </a:ln>
        </p:spPr>
      </p:pic>
      <p:pic>
        <p:nvPicPr>
          <p:cNvPr descr=" " id="1225" name="Google Shape;1225;p17"/>
          <p:cNvPicPr preferRelativeResize="0"/>
          <p:nvPr/>
        </p:nvPicPr>
        <p:blipFill rotWithShape="1">
          <a:blip r:embed="rId15">
            <a:alphaModFix/>
          </a:blip>
          <a:srcRect b="0" l="0" r="0" t="0"/>
          <a:stretch/>
        </p:blipFill>
        <p:spPr>
          <a:xfrm>
            <a:off x="1970235" y="6224488"/>
            <a:ext cx="759118" cy="759023"/>
          </a:xfrm>
          <a:prstGeom prst="rect">
            <a:avLst/>
          </a:prstGeom>
          <a:noFill/>
          <a:ln>
            <a:noFill/>
          </a:ln>
        </p:spPr>
      </p:pic>
      <p:pic>
        <p:nvPicPr>
          <p:cNvPr descr=" " id="1226" name="Google Shape;1226;p17"/>
          <p:cNvPicPr preferRelativeResize="0"/>
          <p:nvPr/>
        </p:nvPicPr>
        <p:blipFill rotWithShape="1">
          <a:blip r:embed="rId16">
            <a:alphaModFix/>
          </a:blip>
          <a:srcRect b="0" l="0" r="0" t="0"/>
          <a:stretch/>
        </p:blipFill>
        <p:spPr>
          <a:xfrm>
            <a:off x="2303859" y="6412632"/>
            <a:ext cx="191395" cy="237306"/>
          </a:xfrm>
          <a:prstGeom prst="rect">
            <a:avLst/>
          </a:prstGeom>
          <a:noFill/>
          <a:ln>
            <a:noFill/>
          </a:ln>
        </p:spPr>
      </p:pic>
      <p:sp>
        <p:nvSpPr>
          <p:cNvPr id="1227" name="Google Shape;1227;p17"/>
          <p:cNvSpPr/>
          <p:nvPr/>
        </p:nvSpPr>
        <p:spPr>
          <a:xfrm>
            <a:off x="3035679" y="62230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Predictive Power: </a:t>
            </a:r>
            <a:r>
              <a:rPr b="0" i="0" lang="en-US" sz="3200" u="none" cap="none" strike="noStrike">
                <a:solidFill>
                  <a:srgbClr val="FFFFFF"/>
                </a:solidFill>
                <a:latin typeface="Poppins"/>
                <a:ea typeface="Poppins"/>
                <a:cs typeface="Poppins"/>
                <a:sym typeface="Poppins"/>
              </a:rPr>
              <a:t>Found that dFI could predict remaining lifespan, and its changes were consistent with late-life mortality patterns.</a:t>
            </a:r>
            <a:endParaRPr b="0" i="0" sz="3200" u="none" cap="none" strike="noStrike">
              <a:solidFill>
                <a:schemeClr val="dk1"/>
              </a:solidFill>
              <a:latin typeface="Calibri"/>
              <a:ea typeface="Calibri"/>
              <a:cs typeface="Calibri"/>
              <a:sym typeface="Calibri"/>
            </a:endParaRPr>
          </a:p>
        </p:txBody>
      </p:sp>
      <p:sp>
        <p:nvSpPr>
          <p:cNvPr id="1228" name="Google Shape;1228;p17"/>
          <p:cNvSpPr/>
          <p:nvPr/>
        </p:nvSpPr>
        <p:spPr>
          <a:xfrm>
            <a:off x="1968746" y="76454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29" name="Google Shape;1229;p17"/>
          <p:cNvPicPr preferRelativeResize="0"/>
          <p:nvPr/>
        </p:nvPicPr>
        <p:blipFill rotWithShape="1">
          <a:blip r:embed="rId17">
            <a:alphaModFix/>
          </a:blip>
          <a:srcRect b="0" l="0" r="0" t="0"/>
          <a:stretch/>
        </p:blipFill>
        <p:spPr>
          <a:xfrm>
            <a:off x="1968746" y="7645400"/>
            <a:ext cx="762095" cy="762000"/>
          </a:xfrm>
          <a:prstGeom prst="rect">
            <a:avLst/>
          </a:prstGeom>
          <a:noFill/>
          <a:ln>
            <a:noFill/>
          </a:ln>
        </p:spPr>
      </p:pic>
      <p:pic>
        <p:nvPicPr>
          <p:cNvPr descr=" " id="1230" name="Google Shape;1230;p17"/>
          <p:cNvPicPr preferRelativeResize="0"/>
          <p:nvPr/>
        </p:nvPicPr>
        <p:blipFill rotWithShape="1">
          <a:blip r:embed="rId18">
            <a:alphaModFix/>
          </a:blip>
          <a:srcRect b="0" l="0" r="0" t="0"/>
          <a:stretch/>
        </p:blipFill>
        <p:spPr>
          <a:xfrm>
            <a:off x="2095762" y="7820025"/>
            <a:ext cx="269909" cy="523875"/>
          </a:xfrm>
          <a:prstGeom prst="rect">
            <a:avLst/>
          </a:prstGeom>
          <a:noFill/>
          <a:ln>
            <a:noFill/>
          </a:ln>
        </p:spPr>
      </p:pic>
      <p:pic>
        <p:nvPicPr>
          <p:cNvPr descr=" " id="1231" name="Google Shape;1231;p17"/>
          <p:cNvPicPr preferRelativeResize="0"/>
          <p:nvPr/>
        </p:nvPicPr>
        <p:blipFill rotWithShape="1">
          <a:blip r:embed="rId19">
            <a:alphaModFix/>
          </a:blip>
          <a:srcRect b="0" l="0" r="0" t="0"/>
          <a:stretch/>
        </p:blipFill>
        <p:spPr>
          <a:xfrm>
            <a:off x="2286286" y="7708925"/>
            <a:ext cx="127016" cy="142850"/>
          </a:xfrm>
          <a:prstGeom prst="rect">
            <a:avLst/>
          </a:prstGeom>
          <a:noFill/>
          <a:ln>
            <a:noFill/>
          </a:ln>
        </p:spPr>
      </p:pic>
      <p:sp>
        <p:nvSpPr>
          <p:cNvPr id="1232" name="Google Shape;1232;p17"/>
          <p:cNvSpPr/>
          <p:nvPr/>
        </p:nvSpPr>
        <p:spPr>
          <a:xfrm>
            <a:off x="3035679" y="76454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Hallmarks of Aging: </a:t>
            </a:r>
            <a:r>
              <a:rPr b="0" i="0" lang="en-US" sz="3200" u="none" cap="none" strike="noStrike">
                <a:solidFill>
                  <a:srgbClr val="FFFFFF"/>
                </a:solidFill>
                <a:latin typeface="Poppins"/>
                <a:ea typeface="Poppins"/>
                <a:cs typeface="Poppins"/>
                <a:sym typeface="Poppins"/>
              </a:rPr>
              <a:t>Observed that dFI changes correlated with aging hallmarks such as frailty, inflammation markers, and senescent cell accumulation.</a:t>
            </a:r>
            <a:endParaRPr b="0" i="0" sz="3200" u="none" cap="none" strike="noStrike">
              <a:solidFill>
                <a:schemeClr val="dk1"/>
              </a:solidFill>
              <a:latin typeface="Calibri"/>
              <a:ea typeface="Calibri"/>
              <a:cs typeface="Calibri"/>
              <a:sym typeface="Calibri"/>
            </a:endParaRPr>
          </a:p>
        </p:txBody>
      </p:sp>
      <p:sp>
        <p:nvSpPr>
          <p:cNvPr id="1233" name="Google Shape;1233;p17"/>
          <p:cNvSpPr/>
          <p:nvPr/>
        </p:nvSpPr>
        <p:spPr>
          <a:xfrm>
            <a:off x="1968746" y="90678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34" name="Google Shape;1234;p17"/>
          <p:cNvPicPr preferRelativeResize="0"/>
          <p:nvPr/>
        </p:nvPicPr>
        <p:blipFill rotWithShape="1">
          <a:blip r:embed="rId12">
            <a:alphaModFix/>
          </a:blip>
          <a:srcRect b="0" l="0" r="0" t="0"/>
          <a:stretch/>
        </p:blipFill>
        <p:spPr>
          <a:xfrm>
            <a:off x="1968746" y="9067800"/>
            <a:ext cx="762095" cy="762000"/>
          </a:xfrm>
          <a:prstGeom prst="rect">
            <a:avLst/>
          </a:prstGeom>
          <a:noFill/>
          <a:ln>
            <a:noFill/>
          </a:ln>
        </p:spPr>
      </p:pic>
      <p:pic>
        <p:nvPicPr>
          <p:cNvPr descr=" " id="1235" name="Google Shape;1235;p17"/>
          <p:cNvPicPr preferRelativeResize="0"/>
          <p:nvPr/>
        </p:nvPicPr>
        <p:blipFill rotWithShape="1">
          <a:blip r:embed="rId20">
            <a:alphaModFix/>
          </a:blip>
          <a:srcRect b="0" l="0" r="0" t="0"/>
          <a:stretch/>
        </p:blipFill>
        <p:spPr>
          <a:xfrm>
            <a:off x="2016377" y="9377363"/>
            <a:ext cx="666833" cy="440531"/>
          </a:xfrm>
          <a:prstGeom prst="rect">
            <a:avLst/>
          </a:prstGeom>
          <a:noFill/>
          <a:ln>
            <a:noFill/>
          </a:ln>
        </p:spPr>
      </p:pic>
      <p:pic>
        <p:nvPicPr>
          <p:cNvPr descr=" " id="1236" name="Google Shape;1236;p17"/>
          <p:cNvPicPr preferRelativeResize="0"/>
          <p:nvPr/>
        </p:nvPicPr>
        <p:blipFill rotWithShape="1">
          <a:blip r:embed="rId21">
            <a:alphaModFix/>
          </a:blip>
          <a:srcRect b="0" l="0" r="0" t="0"/>
          <a:stretch/>
        </p:blipFill>
        <p:spPr>
          <a:xfrm>
            <a:off x="2147362" y="9079706"/>
            <a:ext cx="404863" cy="464344"/>
          </a:xfrm>
          <a:prstGeom prst="rect">
            <a:avLst/>
          </a:prstGeom>
          <a:noFill/>
          <a:ln>
            <a:noFill/>
          </a:ln>
        </p:spPr>
      </p:pic>
      <p:sp>
        <p:nvSpPr>
          <p:cNvPr id="1237" name="Google Shape;1237;p17"/>
          <p:cNvSpPr/>
          <p:nvPr/>
        </p:nvSpPr>
        <p:spPr>
          <a:xfrm>
            <a:off x="3035679" y="90678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Response to Interventions: </a:t>
            </a:r>
            <a:r>
              <a:rPr b="0" i="0" lang="en-US" sz="3200" u="none" cap="none" strike="noStrike">
                <a:solidFill>
                  <a:srgbClr val="FFFFFF"/>
                </a:solidFill>
                <a:latin typeface="Poppins"/>
                <a:ea typeface="Poppins"/>
                <a:cs typeface="Poppins"/>
                <a:sym typeface="Poppins"/>
              </a:rPr>
              <a:t>dFI responded to interventions like a high-fat diet (life-shortening) and rapamycin (life-extending), indicating its sensitivity to physiological changes.</a:t>
            </a:r>
            <a:endParaRPr b="0" i="0" sz="3200" u="none" cap="none" strike="noStrike">
              <a:solidFill>
                <a:schemeClr val="dk1"/>
              </a:solidFill>
              <a:latin typeface="Calibri"/>
              <a:ea typeface="Calibri"/>
              <a:cs typeface="Calibri"/>
              <a:sym typeface="Calibri"/>
            </a:endParaRPr>
          </a:p>
        </p:txBody>
      </p:sp>
      <p:sp>
        <p:nvSpPr>
          <p:cNvPr id="1238" name="Google Shape;1238;p17"/>
          <p:cNvSpPr/>
          <p:nvPr/>
        </p:nvSpPr>
        <p:spPr>
          <a:xfrm>
            <a:off x="1968746" y="104902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39" name="Google Shape;1239;p17"/>
          <p:cNvPicPr preferRelativeResize="0"/>
          <p:nvPr/>
        </p:nvPicPr>
        <p:blipFill rotWithShape="1">
          <a:blip r:embed="rId12">
            <a:alphaModFix/>
          </a:blip>
          <a:srcRect b="0" l="0" r="0" t="0"/>
          <a:stretch/>
        </p:blipFill>
        <p:spPr>
          <a:xfrm>
            <a:off x="1968746" y="10490200"/>
            <a:ext cx="762095" cy="762000"/>
          </a:xfrm>
          <a:prstGeom prst="rect">
            <a:avLst/>
          </a:prstGeom>
          <a:noFill/>
          <a:ln>
            <a:noFill/>
          </a:ln>
        </p:spPr>
      </p:pic>
      <p:pic>
        <p:nvPicPr>
          <p:cNvPr descr=" " id="1240" name="Google Shape;1240;p17"/>
          <p:cNvPicPr preferRelativeResize="0"/>
          <p:nvPr/>
        </p:nvPicPr>
        <p:blipFill rotWithShape="1">
          <a:blip r:embed="rId22">
            <a:alphaModFix/>
          </a:blip>
          <a:srcRect b="0" l="0" r="0" t="0"/>
          <a:stretch/>
        </p:blipFill>
        <p:spPr>
          <a:xfrm>
            <a:off x="2031873" y="10590882"/>
            <a:ext cx="634453" cy="560263"/>
          </a:xfrm>
          <a:prstGeom prst="rect">
            <a:avLst/>
          </a:prstGeom>
          <a:noFill/>
          <a:ln>
            <a:noFill/>
          </a:ln>
        </p:spPr>
      </p:pic>
      <p:sp>
        <p:nvSpPr>
          <p:cNvPr id="1241" name="Google Shape;1241;p17"/>
          <p:cNvSpPr/>
          <p:nvPr/>
        </p:nvSpPr>
        <p:spPr>
          <a:xfrm>
            <a:off x="3035679" y="104902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Understanding Aging: </a:t>
            </a:r>
            <a:r>
              <a:rPr b="0" i="0" lang="en-US" sz="3200" u="none" cap="none" strike="noStrike">
                <a:solidFill>
                  <a:srgbClr val="FFFFFF"/>
                </a:solidFill>
                <a:latin typeface="Poppins"/>
                <a:ea typeface="Poppins"/>
                <a:cs typeface="Poppins"/>
                <a:sym typeface="Poppins"/>
              </a:rPr>
              <a:t>Highlighted the potential of unsupervised learning in uncovering aging principles and dynamics from complex longitudinal data.</a:t>
            </a:r>
            <a:endParaRPr b="0" i="0" sz="3200" u="none" cap="none" strike="noStrike">
              <a:solidFill>
                <a:schemeClr val="dk1"/>
              </a:solidFill>
              <a:latin typeface="Calibri"/>
              <a:ea typeface="Calibri"/>
              <a:cs typeface="Calibri"/>
              <a:sym typeface="Calibri"/>
            </a:endParaRPr>
          </a:p>
        </p:txBody>
      </p:sp>
      <p:sp>
        <p:nvSpPr>
          <p:cNvPr id="1242" name="Google Shape;1242;p17"/>
          <p:cNvSpPr/>
          <p:nvPr/>
        </p:nvSpPr>
        <p:spPr>
          <a:xfrm>
            <a:off x="1968746" y="12014200"/>
            <a:ext cx="5220352"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43" name="Google Shape;1243;p17"/>
          <p:cNvSpPr/>
          <p:nvPr/>
        </p:nvSpPr>
        <p:spPr>
          <a:xfrm>
            <a:off x="1968746" y="12014200"/>
            <a:ext cx="328547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Link :</a:t>
            </a:r>
            <a:endParaRPr b="0" i="0" sz="3200" u="none" cap="none" strike="noStrike">
              <a:solidFill>
                <a:schemeClr val="dk1"/>
              </a:solidFill>
              <a:latin typeface="Calibri"/>
              <a:ea typeface="Calibri"/>
              <a:cs typeface="Calibri"/>
              <a:sym typeface="Calibri"/>
            </a:endParaRPr>
          </a:p>
        </p:txBody>
      </p:sp>
      <p:sp>
        <p:nvSpPr>
          <p:cNvPr id="1244" name="Google Shape;1244;p17"/>
          <p:cNvSpPr/>
          <p:nvPr/>
        </p:nvSpPr>
        <p:spPr>
          <a:xfrm>
            <a:off x="5321965" y="12014200"/>
            <a:ext cx="200261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sng" cap="none" strike="noStrike">
                <a:solidFill>
                  <a:srgbClr val="00B4FF"/>
                </a:solidFill>
                <a:latin typeface="Poppins Medium"/>
                <a:ea typeface="Poppins Medium"/>
                <a:cs typeface="Poppins Medium"/>
                <a:sym typeface="Poppins Medium"/>
                <a:hlinkClick r:id="rId23">
                  <a:extLst>
                    <a:ext uri="{A12FA001-AC4F-418D-AE19-62706E023703}">
                      <ahyp:hlinkClr val="tx"/>
                    </a:ext>
                  </a:extLst>
                </a:hlinkClick>
              </a:rPr>
              <a:t>View Link</a:t>
            </a:r>
            <a:endParaRPr b="0" i="0" sz="3200" u="none" cap="none" strike="noStrike">
              <a:solidFill>
                <a:schemeClr val="dk1"/>
              </a:solidFill>
              <a:latin typeface="Calibri"/>
              <a:ea typeface="Calibri"/>
              <a:cs typeface="Calibri"/>
              <a:sym typeface="Calibri"/>
            </a:endParaRPr>
          </a:p>
        </p:txBody>
      </p:sp>
      <p:sp>
        <p:nvSpPr>
          <p:cNvPr id="1245" name="Google Shape;1245;p17"/>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0" name="Shape 1250"/>
        <p:cNvGrpSpPr/>
        <p:nvPr/>
      </p:nvGrpSpPr>
      <p:grpSpPr>
        <a:xfrm>
          <a:off x="0" y="0"/>
          <a:ext cx="0" cy="0"/>
          <a:chOff x="0" y="0"/>
          <a:chExt cx="0" cy="0"/>
        </a:xfrm>
      </p:grpSpPr>
      <p:pic>
        <p:nvPicPr>
          <p:cNvPr descr=" " id="1251" name="Google Shape;1251;p18"/>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252" name="Google Shape;1252;p18"/>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1253" name="Google Shape;1253;p18"/>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254" name="Google Shape;1254;p18"/>
          <p:cNvPicPr preferRelativeResize="0"/>
          <p:nvPr/>
        </p:nvPicPr>
        <p:blipFill rotWithShape="1">
          <a:blip r:embed="rId6">
            <a:alphaModFix/>
          </a:blip>
          <a:srcRect b="0" l="0" r="0" t="0"/>
          <a:stretch/>
        </p:blipFill>
        <p:spPr>
          <a:xfrm>
            <a:off x="17661557" y="0"/>
            <a:ext cx="6725491" cy="3041650"/>
          </a:xfrm>
          <a:prstGeom prst="rect">
            <a:avLst/>
          </a:prstGeom>
          <a:noFill/>
          <a:ln>
            <a:noFill/>
          </a:ln>
        </p:spPr>
      </p:pic>
      <p:pic>
        <p:nvPicPr>
          <p:cNvPr descr=" " id="1255" name="Google Shape;1255;p18"/>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256" name="Google Shape;1256;p18"/>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257" name="Google Shape;1257;p18"/>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258" name="Google Shape;1258;p18"/>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259" name="Google Shape;1259;p18"/>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260" name="Google Shape;1260;p18"/>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261" name="Google Shape;1261;p18"/>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262" name="Google Shape;1262;p18"/>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263" name="Google Shape;1263;p18"/>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264" name="Google Shape;1264;p18"/>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265" name="Google Shape;1265;p18"/>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266" name="Google Shape;1266;p18"/>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267" name="Google Shape;1267;p18"/>
          <p:cNvSpPr/>
          <p:nvPr/>
        </p:nvSpPr>
        <p:spPr>
          <a:xfrm>
            <a:off x="1968746" y="660400"/>
            <a:ext cx="19839880" cy="1524000"/>
          </a:xfrm>
          <a:prstGeom prst="rect">
            <a:avLst/>
          </a:prstGeom>
          <a:noFill/>
          <a:ln>
            <a:noFill/>
          </a:ln>
        </p:spPr>
        <p:txBody>
          <a:bodyPr anchorCtr="0" anchor="t" bIns="0" lIns="0" spcFirstLastPara="1" rIns="0" wrap="square" tIns="0">
            <a:noAutofit/>
          </a:bodyPr>
          <a:lstStyle/>
          <a:p>
            <a:pPr indent="0" lvl="1" marL="342900" marR="0" rtl="0" algn="l">
              <a:lnSpc>
                <a:spcPct val="100000"/>
              </a:lnSpc>
              <a:spcBef>
                <a:spcPts val="0"/>
              </a:spcBef>
              <a:spcAft>
                <a:spcPts val="0"/>
              </a:spcAft>
              <a:buClr>
                <a:srgbClr val="000000"/>
              </a:buClr>
              <a:buSzPts val="3600"/>
              <a:buFont typeface="Arial"/>
              <a:buNone/>
            </a:pPr>
            <a:r>
              <a:rPr b="0" i="0" lang="en-US" sz="3600" u="none" cap="none" strike="noStrike">
                <a:solidFill>
                  <a:srgbClr val="00B4FF"/>
                </a:solidFill>
                <a:latin typeface="Poppins SemiBold"/>
                <a:ea typeface="Poppins SemiBold"/>
                <a:cs typeface="Poppins SemiBold"/>
                <a:sym typeface="Poppins SemiBold"/>
              </a:rPr>
              <a:t>3. Heterogeneous aging across multiple organ systems and prediction of chronic disease and mortality </a:t>
            </a:r>
            <a:endParaRPr b="0" i="0" sz="3600" u="none" cap="none" strike="noStrike">
              <a:solidFill>
                <a:schemeClr val="dk1"/>
              </a:solidFill>
              <a:latin typeface="Calibri"/>
              <a:ea typeface="Calibri"/>
              <a:cs typeface="Calibri"/>
              <a:sym typeface="Calibri"/>
            </a:endParaRPr>
          </a:p>
        </p:txBody>
      </p:sp>
      <p:sp>
        <p:nvSpPr>
          <p:cNvPr id="1268" name="Google Shape;1268;p18"/>
          <p:cNvSpPr/>
          <p:nvPr/>
        </p:nvSpPr>
        <p:spPr>
          <a:xfrm>
            <a:off x="1968746" y="2692400"/>
            <a:ext cx="20436854" cy="9245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69" name="Google Shape;1269;p18"/>
          <p:cNvSpPr/>
          <p:nvPr/>
        </p:nvSpPr>
        <p:spPr>
          <a:xfrm>
            <a:off x="1968746" y="2692400"/>
            <a:ext cx="20436854" cy="8331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70" name="Google Shape;1270;p18"/>
          <p:cNvSpPr/>
          <p:nvPr/>
        </p:nvSpPr>
        <p:spPr>
          <a:xfrm>
            <a:off x="1968746" y="26924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71" name="Google Shape;1271;p18"/>
          <p:cNvPicPr preferRelativeResize="0"/>
          <p:nvPr/>
        </p:nvPicPr>
        <p:blipFill rotWithShape="1">
          <a:blip r:embed="rId12">
            <a:alphaModFix/>
          </a:blip>
          <a:srcRect b="0" l="0" r="0" t="0"/>
          <a:stretch/>
        </p:blipFill>
        <p:spPr>
          <a:xfrm>
            <a:off x="1968746" y="2692400"/>
            <a:ext cx="762095" cy="762000"/>
          </a:xfrm>
          <a:prstGeom prst="rect">
            <a:avLst/>
          </a:prstGeom>
          <a:noFill/>
          <a:ln>
            <a:noFill/>
          </a:ln>
        </p:spPr>
      </p:pic>
      <p:pic>
        <p:nvPicPr>
          <p:cNvPr descr=" " id="1272" name="Google Shape;1272;p18"/>
          <p:cNvPicPr preferRelativeResize="0"/>
          <p:nvPr/>
        </p:nvPicPr>
        <p:blipFill rotWithShape="1">
          <a:blip r:embed="rId13">
            <a:alphaModFix/>
          </a:blip>
          <a:srcRect b="0" l="0" r="0" t="0"/>
          <a:stretch/>
        </p:blipFill>
        <p:spPr>
          <a:xfrm>
            <a:off x="2032254" y="2819400"/>
            <a:ext cx="635079" cy="508000"/>
          </a:xfrm>
          <a:prstGeom prst="rect">
            <a:avLst/>
          </a:prstGeom>
          <a:noFill/>
          <a:ln>
            <a:noFill/>
          </a:ln>
        </p:spPr>
      </p:pic>
      <p:sp>
        <p:nvSpPr>
          <p:cNvPr id="1273" name="Google Shape;1273;p18"/>
          <p:cNvSpPr/>
          <p:nvPr/>
        </p:nvSpPr>
        <p:spPr>
          <a:xfrm>
            <a:off x="3035679" y="26924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Multisystem Biological Aging: </a:t>
            </a:r>
            <a:r>
              <a:rPr b="0" i="0" lang="en-US" sz="3200" u="none" cap="none" strike="noStrike">
                <a:solidFill>
                  <a:srgbClr val="FFFFFF"/>
                </a:solidFill>
                <a:latin typeface="Poppins"/>
                <a:ea typeface="Poppins"/>
                <a:cs typeface="Poppins"/>
                <a:sym typeface="Poppins"/>
              </a:rPr>
              <a:t>Studied biological aging in multiple organ systems by analyzing brain imaging and physiological data from the UK Biobank.</a:t>
            </a:r>
            <a:endParaRPr b="0" i="0" sz="3200" u="none" cap="none" strike="noStrike">
              <a:solidFill>
                <a:schemeClr val="dk1"/>
              </a:solidFill>
              <a:latin typeface="Calibri"/>
              <a:ea typeface="Calibri"/>
              <a:cs typeface="Calibri"/>
              <a:sym typeface="Calibri"/>
            </a:endParaRPr>
          </a:p>
        </p:txBody>
      </p:sp>
      <p:sp>
        <p:nvSpPr>
          <p:cNvPr id="1274" name="Google Shape;1274;p18"/>
          <p:cNvSpPr/>
          <p:nvPr/>
        </p:nvSpPr>
        <p:spPr>
          <a:xfrm>
            <a:off x="1968746" y="41148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75" name="Google Shape;1275;p18"/>
          <p:cNvPicPr preferRelativeResize="0"/>
          <p:nvPr/>
        </p:nvPicPr>
        <p:blipFill rotWithShape="1">
          <a:blip r:embed="rId12">
            <a:alphaModFix/>
          </a:blip>
          <a:srcRect b="0" l="0" r="0" t="0"/>
          <a:stretch/>
        </p:blipFill>
        <p:spPr>
          <a:xfrm>
            <a:off x="1968746" y="4114800"/>
            <a:ext cx="762095" cy="762000"/>
          </a:xfrm>
          <a:prstGeom prst="rect">
            <a:avLst/>
          </a:prstGeom>
          <a:noFill/>
          <a:ln>
            <a:noFill/>
          </a:ln>
        </p:spPr>
      </p:pic>
      <p:pic>
        <p:nvPicPr>
          <p:cNvPr descr=" " id="1276" name="Google Shape;1276;p18"/>
          <p:cNvPicPr preferRelativeResize="0"/>
          <p:nvPr/>
        </p:nvPicPr>
        <p:blipFill rotWithShape="1">
          <a:blip r:embed="rId14">
            <a:alphaModFix/>
          </a:blip>
          <a:srcRect b="0" l="0" r="0" t="0"/>
          <a:stretch/>
        </p:blipFill>
        <p:spPr>
          <a:xfrm>
            <a:off x="2032254" y="4241800"/>
            <a:ext cx="666833" cy="603250"/>
          </a:xfrm>
          <a:prstGeom prst="rect">
            <a:avLst/>
          </a:prstGeom>
          <a:noFill/>
          <a:ln>
            <a:noFill/>
          </a:ln>
        </p:spPr>
      </p:pic>
      <p:sp>
        <p:nvSpPr>
          <p:cNvPr id="1277" name="Google Shape;1277;p18"/>
          <p:cNvSpPr/>
          <p:nvPr/>
        </p:nvSpPr>
        <p:spPr>
          <a:xfrm>
            <a:off x="3035679" y="41148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Interconnected Organ Aging: </a:t>
            </a:r>
            <a:r>
              <a:rPr b="0" i="0" lang="en-US" sz="3200" u="none" cap="none" strike="noStrike">
                <a:solidFill>
                  <a:srgbClr val="FFFFFF"/>
                </a:solidFill>
                <a:latin typeface="Poppins"/>
                <a:ea typeface="Poppins"/>
                <a:cs typeface="Poppins"/>
                <a:sym typeface="Poppins"/>
              </a:rPr>
              <a:t>Discovered that an organ's biological age influences the aging process in other organ systems, indicating a multiorgan aging network.</a:t>
            </a:r>
            <a:endParaRPr b="0" i="0" sz="3200" u="none" cap="none" strike="noStrike">
              <a:solidFill>
                <a:schemeClr val="dk1"/>
              </a:solidFill>
              <a:latin typeface="Calibri"/>
              <a:ea typeface="Calibri"/>
              <a:cs typeface="Calibri"/>
              <a:sym typeface="Calibri"/>
            </a:endParaRPr>
          </a:p>
        </p:txBody>
      </p:sp>
      <p:sp>
        <p:nvSpPr>
          <p:cNvPr id="1278" name="Google Shape;1278;p18"/>
          <p:cNvSpPr/>
          <p:nvPr/>
        </p:nvSpPr>
        <p:spPr>
          <a:xfrm>
            <a:off x="1968746" y="55372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79" name="Google Shape;1279;p18"/>
          <p:cNvPicPr preferRelativeResize="0"/>
          <p:nvPr/>
        </p:nvPicPr>
        <p:blipFill rotWithShape="1">
          <a:blip r:embed="rId12">
            <a:alphaModFix/>
          </a:blip>
          <a:srcRect b="0" l="0" r="0" t="0"/>
          <a:stretch/>
        </p:blipFill>
        <p:spPr>
          <a:xfrm>
            <a:off x="1968746" y="5537200"/>
            <a:ext cx="762095" cy="762000"/>
          </a:xfrm>
          <a:prstGeom prst="rect">
            <a:avLst/>
          </a:prstGeom>
          <a:noFill/>
          <a:ln>
            <a:noFill/>
          </a:ln>
        </p:spPr>
      </p:pic>
      <p:pic>
        <p:nvPicPr>
          <p:cNvPr descr=" " id="1280" name="Google Shape;1280;p18"/>
          <p:cNvPicPr preferRelativeResize="0"/>
          <p:nvPr/>
        </p:nvPicPr>
        <p:blipFill rotWithShape="1">
          <a:blip r:embed="rId15">
            <a:alphaModFix/>
          </a:blip>
          <a:srcRect b="0" l="0" r="0" t="0"/>
          <a:stretch/>
        </p:blipFill>
        <p:spPr>
          <a:xfrm>
            <a:off x="2032254" y="5664200"/>
            <a:ext cx="666833" cy="603250"/>
          </a:xfrm>
          <a:prstGeom prst="rect">
            <a:avLst/>
          </a:prstGeom>
          <a:noFill/>
          <a:ln>
            <a:noFill/>
          </a:ln>
        </p:spPr>
      </p:pic>
      <p:sp>
        <p:nvSpPr>
          <p:cNvPr id="1281" name="Google Shape;1281;p18"/>
          <p:cNvSpPr/>
          <p:nvPr/>
        </p:nvSpPr>
        <p:spPr>
          <a:xfrm>
            <a:off x="3035679" y="55372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Chronic Disease Profiles: </a:t>
            </a:r>
            <a:r>
              <a:rPr b="0" i="0" lang="en-US" sz="3200" u="none" cap="none" strike="noStrike">
                <a:solidFill>
                  <a:srgbClr val="FFFFFF"/>
                </a:solidFill>
                <a:latin typeface="Poppins"/>
                <a:ea typeface="Poppins"/>
                <a:cs typeface="Poppins"/>
                <a:sym typeface="Poppins"/>
              </a:rPr>
              <a:t>Developed normative models for biological age in different organs and identified advanced biological aging associated with 16 chronic diseases.</a:t>
            </a:r>
            <a:endParaRPr b="0" i="0" sz="3200" u="none" cap="none" strike="noStrike">
              <a:solidFill>
                <a:schemeClr val="dk1"/>
              </a:solidFill>
              <a:latin typeface="Calibri"/>
              <a:ea typeface="Calibri"/>
              <a:cs typeface="Calibri"/>
              <a:sym typeface="Calibri"/>
            </a:endParaRPr>
          </a:p>
        </p:txBody>
      </p:sp>
      <p:sp>
        <p:nvSpPr>
          <p:cNvPr id="1282" name="Google Shape;1282;p18"/>
          <p:cNvSpPr/>
          <p:nvPr/>
        </p:nvSpPr>
        <p:spPr>
          <a:xfrm>
            <a:off x="1968746" y="69596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83" name="Google Shape;1283;p18"/>
          <p:cNvPicPr preferRelativeResize="0"/>
          <p:nvPr/>
        </p:nvPicPr>
        <p:blipFill rotWithShape="1">
          <a:blip r:embed="rId12">
            <a:alphaModFix/>
          </a:blip>
          <a:srcRect b="0" l="0" r="0" t="0"/>
          <a:stretch/>
        </p:blipFill>
        <p:spPr>
          <a:xfrm>
            <a:off x="1968746" y="6959600"/>
            <a:ext cx="762095" cy="762000"/>
          </a:xfrm>
          <a:prstGeom prst="rect">
            <a:avLst/>
          </a:prstGeom>
          <a:noFill/>
          <a:ln>
            <a:noFill/>
          </a:ln>
        </p:spPr>
      </p:pic>
      <p:pic>
        <p:nvPicPr>
          <p:cNvPr descr=" " id="1284" name="Google Shape;1284;p18"/>
          <p:cNvPicPr preferRelativeResize="0"/>
          <p:nvPr/>
        </p:nvPicPr>
        <p:blipFill rotWithShape="1">
          <a:blip r:embed="rId16">
            <a:alphaModFix/>
          </a:blip>
          <a:srcRect b="0" l="0" r="0" t="0"/>
          <a:stretch/>
        </p:blipFill>
        <p:spPr>
          <a:xfrm>
            <a:off x="2032254" y="7023100"/>
            <a:ext cx="674772" cy="635000"/>
          </a:xfrm>
          <a:prstGeom prst="rect">
            <a:avLst/>
          </a:prstGeom>
          <a:noFill/>
          <a:ln>
            <a:noFill/>
          </a:ln>
        </p:spPr>
      </p:pic>
      <p:sp>
        <p:nvSpPr>
          <p:cNvPr id="1285" name="Google Shape;1285;p18"/>
          <p:cNvSpPr/>
          <p:nvPr/>
        </p:nvSpPr>
        <p:spPr>
          <a:xfrm>
            <a:off x="3035679" y="69596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Lifestyle and Environmental Factors:</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Found associations between advanced body age and lifestyle choices, environmental factors, and leukocyte telomere lengths.</a:t>
            </a:r>
            <a:endParaRPr b="0" i="0" sz="3200" u="none" cap="none" strike="noStrike">
              <a:solidFill>
                <a:schemeClr val="dk1"/>
              </a:solidFill>
              <a:latin typeface="Calibri"/>
              <a:ea typeface="Calibri"/>
              <a:cs typeface="Calibri"/>
              <a:sym typeface="Calibri"/>
            </a:endParaRPr>
          </a:p>
        </p:txBody>
      </p:sp>
      <p:sp>
        <p:nvSpPr>
          <p:cNvPr id="1286" name="Google Shape;1286;p18"/>
          <p:cNvSpPr/>
          <p:nvPr/>
        </p:nvSpPr>
        <p:spPr>
          <a:xfrm>
            <a:off x="1968746" y="83820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87" name="Google Shape;1287;p18"/>
          <p:cNvPicPr preferRelativeResize="0"/>
          <p:nvPr/>
        </p:nvPicPr>
        <p:blipFill rotWithShape="1">
          <a:blip r:embed="rId12">
            <a:alphaModFix/>
          </a:blip>
          <a:srcRect b="0" l="0" r="0" t="0"/>
          <a:stretch/>
        </p:blipFill>
        <p:spPr>
          <a:xfrm>
            <a:off x="1968746" y="8382000"/>
            <a:ext cx="762095" cy="762000"/>
          </a:xfrm>
          <a:prstGeom prst="rect">
            <a:avLst/>
          </a:prstGeom>
          <a:noFill/>
          <a:ln>
            <a:noFill/>
          </a:ln>
        </p:spPr>
      </p:pic>
      <p:pic>
        <p:nvPicPr>
          <p:cNvPr descr=" " id="1288" name="Google Shape;1288;p18"/>
          <p:cNvPicPr preferRelativeResize="0"/>
          <p:nvPr/>
        </p:nvPicPr>
        <p:blipFill rotWithShape="1">
          <a:blip r:embed="rId17">
            <a:alphaModFix/>
          </a:blip>
          <a:srcRect b="0" l="0" r="0" t="0"/>
          <a:stretch/>
        </p:blipFill>
        <p:spPr>
          <a:xfrm>
            <a:off x="2000500" y="8445500"/>
            <a:ext cx="698587" cy="635000"/>
          </a:xfrm>
          <a:prstGeom prst="rect">
            <a:avLst/>
          </a:prstGeom>
          <a:noFill/>
          <a:ln>
            <a:noFill/>
          </a:ln>
        </p:spPr>
      </p:pic>
      <p:sp>
        <p:nvSpPr>
          <p:cNvPr id="1289" name="Google Shape;1289;p18"/>
          <p:cNvSpPr/>
          <p:nvPr/>
        </p:nvSpPr>
        <p:spPr>
          <a:xfrm>
            <a:off x="3035679" y="83820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Predictive Power: </a:t>
            </a:r>
            <a:r>
              <a:rPr b="0" i="0" lang="en-US" sz="3200" u="none" cap="none" strike="noStrike">
                <a:solidFill>
                  <a:srgbClr val="FFFFFF"/>
                </a:solidFill>
                <a:latin typeface="Poppins"/>
                <a:ea typeface="Poppins"/>
                <a:cs typeface="Poppins"/>
                <a:sym typeface="Poppins"/>
              </a:rPr>
              <a:t>Demonstrated that advanced biological aging can predict mortality risk, survival time, and premature death, providing valuable insights into health outcomes.</a:t>
            </a:r>
            <a:endParaRPr b="0" i="0" sz="3200" u="none" cap="none" strike="noStrike">
              <a:solidFill>
                <a:schemeClr val="dk1"/>
              </a:solidFill>
              <a:latin typeface="Calibri"/>
              <a:ea typeface="Calibri"/>
              <a:cs typeface="Calibri"/>
              <a:sym typeface="Calibri"/>
            </a:endParaRPr>
          </a:p>
        </p:txBody>
      </p:sp>
      <p:sp>
        <p:nvSpPr>
          <p:cNvPr id="1290" name="Google Shape;1290;p18"/>
          <p:cNvSpPr/>
          <p:nvPr/>
        </p:nvSpPr>
        <p:spPr>
          <a:xfrm>
            <a:off x="1968746" y="98044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291" name="Google Shape;1291;p18"/>
          <p:cNvPicPr preferRelativeResize="0"/>
          <p:nvPr/>
        </p:nvPicPr>
        <p:blipFill rotWithShape="1">
          <a:blip r:embed="rId12">
            <a:alphaModFix/>
          </a:blip>
          <a:srcRect b="0" l="0" r="0" t="0"/>
          <a:stretch/>
        </p:blipFill>
        <p:spPr>
          <a:xfrm>
            <a:off x="1968746" y="9804400"/>
            <a:ext cx="762095" cy="762000"/>
          </a:xfrm>
          <a:prstGeom prst="rect">
            <a:avLst/>
          </a:prstGeom>
          <a:noFill/>
          <a:ln>
            <a:noFill/>
          </a:ln>
        </p:spPr>
      </p:pic>
      <p:pic>
        <p:nvPicPr>
          <p:cNvPr descr=" " id="1292" name="Google Shape;1292;p18"/>
          <p:cNvPicPr preferRelativeResize="0"/>
          <p:nvPr/>
        </p:nvPicPr>
        <p:blipFill rotWithShape="1">
          <a:blip r:embed="rId18">
            <a:alphaModFix/>
          </a:blip>
          <a:srcRect b="0" l="0" r="0" t="0"/>
          <a:stretch/>
        </p:blipFill>
        <p:spPr>
          <a:xfrm>
            <a:off x="2032254" y="9899650"/>
            <a:ext cx="674772" cy="571500"/>
          </a:xfrm>
          <a:prstGeom prst="rect">
            <a:avLst/>
          </a:prstGeom>
          <a:noFill/>
          <a:ln>
            <a:noFill/>
          </a:ln>
        </p:spPr>
      </p:pic>
      <p:sp>
        <p:nvSpPr>
          <p:cNvPr id="1293" name="Google Shape;1293;p18"/>
          <p:cNvSpPr/>
          <p:nvPr/>
        </p:nvSpPr>
        <p:spPr>
          <a:xfrm>
            <a:off x="3035679" y="98044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Early Risk Identification:</a:t>
            </a:r>
            <a:r>
              <a:rPr b="0" i="0" lang="en-US" sz="3200" u="none" cap="none" strike="noStrike">
                <a:solidFill>
                  <a:srgbClr val="FFFFFF"/>
                </a:solidFill>
                <a:latin typeface="Poppins Medium"/>
                <a:ea typeface="Poppins Medium"/>
                <a:cs typeface="Poppins Medium"/>
                <a:sym typeface="Poppins Medium"/>
              </a:rPr>
              <a:t> </a:t>
            </a:r>
            <a:r>
              <a:rPr b="0" i="0" lang="en-US" sz="3200" u="none" cap="none" strike="noStrike">
                <a:solidFill>
                  <a:srgbClr val="FFFFFF"/>
                </a:solidFill>
                <a:latin typeface="Poppins"/>
                <a:ea typeface="Poppins"/>
                <a:cs typeface="Poppins"/>
                <a:sym typeface="Poppins"/>
              </a:rPr>
              <a:t>Suggested the potential for early identification of individuals at risk of aging-related health issues and strategies to address organ-specific aging.</a:t>
            </a:r>
            <a:endParaRPr b="0" i="0" sz="3200" u="none" cap="none" strike="noStrike">
              <a:solidFill>
                <a:schemeClr val="dk1"/>
              </a:solidFill>
              <a:latin typeface="Calibri"/>
              <a:ea typeface="Calibri"/>
              <a:cs typeface="Calibri"/>
              <a:sym typeface="Calibri"/>
            </a:endParaRPr>
          </a:p>
        </p:txBody>
      </p:sp>
      <p:sp>
        <p:nvSpPr>
          <p:cNvPr id="1294" name="Google Shape;1294;p18"/>
          <p:cNvSpPr/>
          <p:nvPr/>
        </p:nvSpPr>
        <p:spPr>
          <a:xfrm>
            <a:off x="1968746" y="11328400"/>
            <a:ext cx="5220352"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295" name="Google Shape;1295;p18"/>
          <p:cNvSpPr/>
          <p:nvPr/>
        </p:nvSpPr>
        <p:spPr>
          <a:xfrm>
            <a:off x="1968746" y="11328400"/>
            <a:ext cx="328547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Link :</a:t>
            </a:r>
            <a:endParaRPr b="0" i="0" sz="3200" u="none" cap="none" strike="noStrike">
              <a:solidFill>
                <a:schemeClr val="dk1"/>
              </a:solidFill>
              <a:latin typeface="Calibri"/>
              <a:ea typeface="Calibri"/>
              <a:cs typeface="Calibri"/>
              <a:sym typeface="Calibri"/>
            </a:endParaRPr>
          </a:p>
        </p:txBody>
      </p:sp>
      <p:sp>
        <p:nvSpPr>
          <p:cNvPr id="1296" name="Google Shape;1296;p18"/>
          <p:cNvSpPr/>
          <p:nvPr/>
        </p:nvSpPr>
        <p:spPr>
          <a:xfrm>
            <a:off x="5321965" y="11328400"/>
            <a:ext cx="200261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sng" cap="none" strike="noStrike">
                <a:solidFill>
                  <a:srgbClr val="00B4FF"/>
                </a:solidFill>
                <a:latin typeface="Poppins Medium"/>
                <a:ea typeface="Poppins Medium"/>
                <a:cs typeface="Poppins Medium"/>
                <a:sym typeface="Poppins Medium"/>
                <a:hlinkClick r:id="rId19">
                  <a:extLst>
                    <a:ext uri="{A12FA001-AC4F-418D-AE19-62706E023703}">
                      <ahyp:hlinkClr val="tx"/>
                    </a:ext>
                  </a:extLst>
                </a:hlinkClick>
              </a:rPr>
              <a:t>View Link</a:t>
            </a:r>
            <a:endParaRPr b="0" i="0" sz="3200" u="none" cap="none" strike="noStrike">
              <a:solidFill>
                <a:schemeClr val="dk1"/>
              </a:solidFill>
              <a:latin typeface="Calibri"/>
              <a:ea typeface="Calibri"/>
              <a:cs typeface="Calibri"/>
              <a:sym typeface="Calibri"/>
            </a:endParaRPr>
          </a:p>
        </p:txBody>
      </p:sp>
      <p:sp>
        <p:nvSpPr>
          <p:cNvPr id="1297" name="Google Shape;1297;p18"/>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2" name="Shape 1302"/>
        <p:cNvGrpSpPr/>
        <p:nvPr/>
      </p:nvGrpSpPr>
      <p:grpSpPr>
        <a:xfrm>
          <a:off x="0" y="0"/>
          <a:ext cx="0" cy="0"/>
          <a:chOff x="0" y="0"/>
          <a:chExt cx="0" cy="0"/>
        </a:xfrm>
      </p:grpSpPr>
      <p:pic>
        <p:nvPicPr>
          <p:cNvPr descr=" " id="1303" name="Google Shape;1303;p19"/>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304" name="Google Shape;1304;p19"/>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1305" name="Google Shape;1305;p19"/>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306" name="Google Shape;1306;p19"/>
          <p:cNvPicPr preferRelativeResize="0"/>
          <p:nvPr/>
        </p:nvPicPr>
        <p:blipFill rotWithShape="1">
          <a:blip r:embed="rId6">
            <a:alphaModFix/>
          </a:blip>
          <a:srcRect b="0" l="0" r="0" t="0"/>
          <a:stretch/>
        </p:blipFill>
        <p:spPr>
          <a:xfrm>
            <a:off x="17661557" y="0"/>
            <a:ext cx="6725491" cy="3041650"/>
          </a:xfrm>
          <a:prstGeom prst="rect">
            <a:avLst/>
          </a:prstGeom>
          <a:noFill/>
          <a:ln>
            <a:noFill/>
          </a:ln>
        </p:spPr>
      </p:pic>
      <p:pic>
        <p:nvPicPr>
          <p:cNvPr descr=" " id="1307" name="Google Shape;1307;p19"/>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308" name="Google Shape;1308;p19"/>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309" name="Google Shape;1309;p19"/>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310" name="Google Shape;1310;p19"/>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311" name="Google Shape;1311;p19"/>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312" name="Google Shape;1312;p19"/>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313" name="Google Shape;1313;p19"/>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314" name="Google Shape;1314;p19"/>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315" name="Google Shape;1315;p19"/>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316" name="Google Shape;1316;p19"/>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317" name="Google Shape;1317;p19"/>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318" name="Google Shape;1318;p19"/>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319" name="Google Shape;1319;p19"/>
          <p:cNvSpPr/>
          <p:nvPr/>
        </p:nvSpPr>
        <p:spPr>
          <a:xfrm>
            <a:off x="1968746" y="558800"/>
            <a:ext cx="18277584" cy="838200"/>
          </a:xfrm>
          <a:prstGeom prst="rect">
            <a:avLst/>
          </a:prstGeom>
          <a:noFill/>
          <a:ln>
            <a:noFill/>
          </a:ln>
        </p:spPr>
        <p:txBody>
          <a:bodyPr anchorCtr="0" anchor="t" bIns="0" lIns="0" spcFirstLastPara="1" rIns="0" wrap="square" tIns="0">
            <a:noAutofit/>
          </a:bodyPr>
          <a:lstStyle/>
          <a:p>
            <a:pPr indent="0" lvl="1" marL="342900" marR="0" rtl="0" algn="l">
              <a:lnSpc>
                <a:spcPct val="100000"/>
              </a:lnSpc>
              <a:spcBef>
                <a:spcPts val="0"/>
              </a:spcBef>
              <a:spcAft>
                <a:spcPts val="0"/>
              </a:spcAft>
              <a:buClr>
                <a:srgbClr val="000000"/>
              </a:buClr>
              <a:buSzPts val="3600"/>
              <a:buFont typeface="Arial"/>
              <a:buNone/>
            </a:pPr>
            <a:r>
              <a:rPr b="0" i="0" lang="en-US" sz="3600" u="none" cap="none" strike="noStrike">
                <a:solidFill>
                  <a:srgbClr val="00B4FF"/>
                </a:solidFill>
                <a:latin typeface="Poppins SemiBold"/>
                <a:ea typeface="Poppins SemiBold"/>
                <a:cs typeface="Poppins SemiBold"/>
                <a:sym typeface="Poppins SemiBold"/>
              </a:rPr>
              <a:t>4. The Hallmarks of Aging</a:t>
            </a:r>
            <a:endParaRPr b="0" i="0" sz="3600" u="none" cap="none" strike="noStrike">
              <a:solidFill>
                <a:schemeClr val="dk1"/>
              </a:solidFill>
              <a:latin typeface="Poppins SemiBold"/>
              <a:ea typeface="Poppins SemiBold"/>
              <a:cs typeface="Poppins SemiBold"/>
              <a:sym typeface="Poppins SemiBold"/>
            </a:endParaRPr>
          </a:p>
        </p:txBody>
      </p:sp>
      <p:sp>
        <p:nvSpPr>
          <p:cNvPr id="1320" name="Google Shape;1320;p19"/>
          <p:cNvSpPr/>
          <p:nvPr/>
        </p:nvSpPr>
        <p:spPr>
          <a:xfrm>
            <a:off x="1968746" y="1803400"/>
            <a:ext cx="20436854" cy="1126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1" name="Google Shape;1321;p19"/>
          <p:cNvSpPr/>
          <p:nvPr/>
        </p:nvSpPr>
        <p:spPr>
          <a:xfrm>
            <a:off x="1968746" y="1803400"/>
            <a:ext cx="20436854" cy="1035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22" name="Google Shape;1322;p19"/>
          <p:cNvSpPr/>
          <p:nvPr/>
        </p:nvSpPr>
        <p:spPr>
          <a:xfrm>
            <a:off x="1968746" y="18034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23" name="Google Shape;1323;p19"/>
          <p:cNvPicPr preferRelativeResize="0"/>
          <p:nvPr/>
        </p:nvPicPr>
        <p:blipFill rotWithShape="1">
          <a:blip r:embed="rId12">
            <a:alphaModFix/>
          </a:blip>
          <a:srcRect b="0" l="0" r="0" t="0"/>
          <a:stretch/>
        </p:blipFill>
        <p:spPr>
          <a:xfrm>
            <a:off x="1968746" y="1803400"/>
            <a:ext cx="762095" cy="762000"/>
          </a:xfrm>
          <a:prstGeom prst="rect">
            <a:avLst/>
          </a:prstGeom>
          <a:noFill/>
          <a:ln>
            <a:noFill/>
          </a:ln>
        </p:spPr>
      </p:pic>
      <p:pic>
        <p:nvPicPr>
          <p:cNvPr descr=" " id="1324" name="Google Shape;1324;p19"/>
          <p:cNvPicPr preferRelativeResize="0"/>
          <p:nvPr/>
        </p:nvPicPr>
        <p:blipFill rotWithShape="1">
          <a:blip r:embed="rId13">
            <a:alphaModFix/>
          </a:blip>
          <a:srcRect b="0" l="0" r="0" t="0"/>
          <a:stretch/>
        </p:blipFill>
        <p:spPr>
          <a:xfrm>
            <a:off x="2000500" y="1898650"/>
            <a:ext cx="698587" cy="582613"/>
          </a:xfrm>
          <a:prstGeom prst="rect">
            <a:avLst/>
          </a:prstGeom>
          <a:noFill/>
          <a:ln>
            <a:noFill/>
          </a:ln>
        </p:spPr>
      </p:pic>
      <p:sp>
        <p:nvSpPr>
          <p:cNvPr id="1325" name="Google Shape;1325;p19"/>
          <p:cNvSpPr/>
          <p:nvPr/>
        </p:nvSpPr>
        <p:spPr>
          <a:xfrm>
            <a:off x="3035679" y="18034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Progressive Loss of Physiological Integrity:</a:t>
            </a:r>
            <a:r>
              <a:rPr b="0" i="0" lang="en-US" sz="3200" u="none" cap="none" strike="noStrike">
                <a:solidFill>
                  <a:srgbClr val="FFFFFF"/>
                </a:solidFill>
                <a:latin typeface="Poppins"/>
                <a:ea typeface="Poppins"/>
                <a:cs typeface="Poppins"/>
                <a:sym typeface="Poppins"/>
              </a:rPr>
              <a:t> Aging involves a gradual decline in physiological function, increasing the risk of diseases and mortality.</a:t>
            </a:r>
            <a:endParaRPr b="0" i="0" sz="3200" u="none" cap="none" strike="noStrike">
              <a:solidFill>
                <a:schemeClr val="dk1"/>
              </a:solidFill>
              <a:latin typeface="Calibri"/>
              <a:ea typeface="Calibri"/>
              <a:cs typeface="Calibri"/>
              <a:sym typeface="Calibri"/>
            </a:endParaRPr>
          </a:p>
        </p:txBody>
      </p:sp>
      <p:sp>
        <p:nvSpPr>
          <p:cNvPr id="1326" name="Google Shape;1326;p19"/>
          <p:cNvSpPr/>
          <p:nvPr/>
        </p:nvSpPr>
        <p:spPr>
          <a:xfrm>
            <a:off x="1968746" y="32258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27" name="Google Shape;1327;p19"/>
          <p:cNvPicPr preferRelativeResize="0"/>
          <p:nvPr/>
        </p:nvPicPr>
        <p:blipFill rotWithShape="1">
          <a:blip r:embed="rId12">
            <a:alphaModFix/>
          </a:blip>
          <a:srcRect b="0" l="0" r="0" t="0"/>
          <a:stretch/>
        </p:blipFill>
        <p:spPr>
          <a:xfrm>
            <a:off x="1968746" y="3225800"/>
            <a:ext cx="762095" cy="762000"/>
          </a:xfrm>
          <a:prstGeom prst="rect">
            <a:avLst/>
          </a:prstGeom>
          <a:noFill/>
          <a:ln>
            <a:noFill/>
          </a:ln>
        </p:spPr>
      </p:pic>
      <p:pic>
        <p:nvPicPr>
          <p:cNvPr descr=" " id="1328" name="Google Shape;1328;p19"/>
          <p:cNvPicPr preferRelativeResize="0"/>
          <p:nvPr/>
        </p:nvPicPr>
        <p:blipFill rotWithShape="1">
          <a:blip r:embed="rId14">
            <a:alphaModFix/>
          </a:blip>
          <a:srcRect b="0" l="0" r="0" t="0"/>
          <a:stretch/>
        </p:blipFill>
        <p:spPr>
          <a:xfrm>
            <a:off x="2032254" y="3289300"/>
            <a:ext cx="635079" cy="635000"/>
          </a:xfrm>
          <a:prstGeom prst="rect">
            <a:avLst/>
          </a:prstGeom>
          <a:noFill/>
          <a:ln>
            <a:noFill/>
          </a:ln>
        </p:spPr>
      </p:pic>
      <p:sp>
        <p:nvSpPr>
          <p:cNvPr id="1329" name="Google Shape;1329;p19"/>
          <p:cNvSpPr/>
          <p:nvPr/>
        </p:nvSpPr>
        <p:spPr>
          <a:xfrm>
            <a:off x="3035679" y="32258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Key Risk Factor for Diseases: </a:t>
            </a:r>
            <a:r>
              <a:rPr b="0" i="0" lang="en-US" sz="3200" u="none" cap="none" strike="noStrike">
                <a:solidFill>
                  <a:srgbClr val="FFFFFF"/>
                </a:solidFill>
                <a:latin typeface="Poppins"/>
                <a:ea typeface="Poppins"/>
                <a:cs typeface="Poppins"/>
                <a:sym typeface="Poppins"/>
              </a:rPr>
              <a:t>Aging is the primary risk factor for major diseases like cancer, diabetes, cardiovascular issues, and neurodegenerative disorders.</a:t>
            </a:r>
            <a:endParaRPr b="0" i="0" sz="3200" u="none" cap="none" strike="noStrike">
              <a:solidFill>
                <a:schemeClr val="dk1"/>
              </a:solidFill>
              <a:latin typeface="Calibri"/>
              <a:ea typeface="Calibri"/>
              <a:cs typeface="Calibri"/>
              <a:sym typeface="Calibri"/>
            </a:endParaRPr>
          </a:p>
        </p:txBody>
      </p:sp>
      <p:sp>
        <p:nvSpPr>
          <p:cNvPr id="1330" name="Google Shape;1330;p19"/>
          <p:cNvSpPr/>
          <p:nvPr/>
        </p:nvSpPr>
        <p:spPr>
          <a:xfrm>
            <a:off x="1968746" y="46482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31" name="Google Shape;1331;p19"/>
          <p:cNvPicPr preferRelativeResize="0"/>
          <p:nvPr/>
        </p:nvPicPr>
        <p:blipFill rotWithShape="1">
          <a:blip r:embed="rId12">
            <a:alphaModFix/>
          </a:blip>
          <a:srcRect b="0" l="0" r="0" t="0"/>
          <a:stretch/>
        </p:blipFill>
        <p:spPr>
          <a:xfrm>
            <a:off x="1968746" y="4648200"/>
            <a:ext cx="762095" cy="762000"/>
          </a:xfrm>
          <a:prstGeom prst="rect">
            <a:avLst/>
          </a:prstGeom>
          <a:noFill/>
          <a:ln>
            <a:noFill/>
          </a:ln>
        </p:spPr>
      </p:pic>
      <p:pic>
        <p:nvPicPr>
          <p:cNvPr descr=" " id="1332" name="Google Shape;1332;p19"/>
          <p:cNvPicPr preferRelativeResize="0"/>
          <p:nvPr/>
        </p:nvPicPr>
        <p:blipFill rotWithShape="1">
          <a:blip r:embed="rId15">
            <a:alphaModFix/>
          </a:blip>
          <a:srcRect b="0" l="0" r="0" t="0"/>
          <a:stretch/>
        </p:blipFill>
        <p:spPr>
          <a:xfrm>
            <a:off x="2127516" y="4711700"/>
            <a:ext cx="444556" cy="603250"/>
          </a:xfrm>
          <a:prstGeom prst="rect">
            <a:avLst/>
          </a:prstGeom>
          <a:noFill/>
          <a:ln>
            <a:noFill/>
          </a:ln>
        </p:spPr>
      </p:pic>
      <p:sp>
        <p:nvSpPr>
          <p:cNvPr id="1333" name="Google Shape;1333;p19"/>
          <p:cNvSpPr/>
          <p:nvPr/>
        </p:nvSpPr>
        <p:spPr>
          <a:xfrm>
            <a:off x="3035679" y="46482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Genetic and Biochemical Control: </a:t>
            </a:r>
            <a:r>
              <a:rPr b="0" i="0" lang="en-US" sz="3200" u="none" cap="none" strike="noStrike">
                <a:solidFill>
                  <a:srgbClr val="FFFFFF"/>
                </a:solidFill>
                <a:latin typeface="Poppins"/>
                <a:ea typeface="Poppins"/>
                <a:cs typeface="Poppins"/>
                <a:sym typeface="Poppins"/>
              </a:rPr>
              <a:t>Recent research has revealed that genetic pathways and biochemical processes play a role in controlling the rate of aging.</a:t>
            </a:r>
            <a:endParaRPr b="0" i="0" sz="3200" u="none" cap="none" strike="noStrike">
              <a:solidFill>
                <a:schemeClr val="dk1"/>
              </a:solidFill>
              <a:latin typeface="Calibri"/>
              <a:ea typeface="Calibri"/>
              <a:cs typeface="Calibri"/>
              <a:sym typeface="Calibri"/>
            </a:endParaRPr>
          </a:p>
        </p:txBody>
      </p:sp>
      <p:sp>
        <p:nvSpPr>
          <p:cNvPr id="1334" name="Google Shape;1334;p19"/>
          <p:cNvSpPr/>
          <p:nvPr/>
        </p:nvSpPr>
        <p:spPr>
          <a:xfrm>
            <a:off x="1968746" y="60706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35" name="Google Shape;1335;p19"/>
          <p:cNvPicPr preferRelativeResize="0"/>
          <p:nvPr/>
        </p:nvPicPr>
        <p:blipFill rotWithShape="1">
          <a:blip r:embed="rId12">
            <a:alphaModFix/>
          </a:blip>
          <a:srcRect b="0" l="0" r="0" t="0"/>
          <a:stretch/>
        </p:blipFill>
        <p:spPr>
          <a:xfrm>
            <a:off x="1968746" y="6070600"/>
            <a:ext cx="762095" cy="762000"/>
          </a:xfrm>
          <a:prstGeom prst="rect">
            <a:avLst/>
          </a:prstGeom>
          <a:noFill/>
          <a:ln>
            <a:noFill/>
          </a:ln>
        </p:spPr>
      </p:pic>
      <p:pic>
        <p:nvPicPr>
          <p:cNvPr descr=" " id="1336" name="Google Shape;1336;p19"/>
          <p:cNvPicPr preferRelativeResize="0"/>
          <p:nvPr/>
        </p:nvPicPr>
        <p:blipFill rotWithShape="1">
          <a:blip r:embed="rId16">
            <a:alphaModFix/>
          </a:blip>
          <a:srcRect b="0" l="0" r="0" t="0"/>
          <a:stretch/>
        </p:blipFill>
        <p:spPr>
          <a:xfrm>
            <a:off x="2031873" y="6171282"/>
            <a:ext cx="634453" cy="560263"/>
          </a:xfrm>
          <a:prstGeom prst="rect">
            <a:avLst/>
          </a:prstGeom>
          <a:noFill/>
          <a:ln>
            <a:noFill/>
          </a:ln>
        </p:spPr>
      </p:pic>
      <p:sp>
        <p:nvSpPr>
          <p:cNvPr id="1337" name="Google Shape;1337;p19"/>
          <p:cNvSpPr/>
          <p:nvPr/>
        </p:nvSpPr>
        <p:spPr>
          <a:xfrm>
            <a:off x="3035679" y="60706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Nine Hallmarks of Aging: </a:t>
            </a:r>
            <a:r>
              <a:rPr b="0" i="0" lang="en-US" sz="3200" u="none" cap="none" strike="noStrike">
                <a:solidFill>
                  <a:srgbClr val="FFFFFF"/>
                </a:solidFill>
                <a:latin typeface="Poppins"/>
                <a:ea typeface="Poppins"/>
                <a:cs typeface="Poppins"/>
                <a:sym typeface="Poppins"/>
              </a:rPr>
              <a:t>Identified nine common hallmarks of aging across various organisms, particularly focusing on mammalian aging.</a:t>
            </a:r>
            <a:endParaRPr b="0" i="0" sz="3200" u="none" cap="none" strike="noStrike">
              <a:solidFill>
                <a:schemeClr val="dk1"/>
              </a:solidFill>
              <a:latin typeface="Calibri"/>
              <a:ea typeface="Calibri"/>
              <a:cs typeface="Calibri"/>
              <a:sym typeface="Calibri"/>
            </a:endParaRPr>
          </a:p>
        </p:txBody>
      </p:sp>
      <p:sp>
        <p:nvSpPr>
          <p:cNvPr id="1338" name="Google Shape;1338;p19"/>
          <p:cNvSpPr/>
          <p:nvPr/>
        </p:nvSpPr>
        <p:spPr>
          <a:xfrm>
            <a:off x="1968746" y="7493000"/>
            <a:ext cx="20436854"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39" name="Google Shape;1339;p19"/>
          <p:cNvPicPr preferRelativeResize="0"/>
          <p:nvPr/>
        </p:nvPicPr>
        <p:blipFill rotWithShape="1">
          <a:blip r:embed="rId12">
            <a:alphaModFix/>
          </a:blip>
          <a:srcRect b="0" l="0" r="0" t="0"/>
          <a:stretch/>
        </p:blipFill>
        <p:spPr>
          <a:xfrm>
            <a:off x="1968746" y="7493000"/>
            <a:ext cx="762095" cy="762000"/>
          </a:xfrm>
          <a:prstGeom prst="rect">
            <a:avLst/>
          </a:prstGeom>
          <a:noFill/>
          <a:ln>
            <a:noFill/>
          </a:ln>
        </p:spPr>
      </p:pic>
      <p:pic>
        <p:nvPicPr>
          <p:cNvPr descr=" " id="1340" name="Google Shape;1340;p19"/>
          <p:cNvPicPr preferRelativeResize="0"/>
          <p:nvPr/>
        </p:nvPicPr>
        <p:blipFill rotWithShape="1">
          <a:blip r:embed="rId17">
            <a:alphaModFix/>
          </a:blip>
          <a:srcRect b="0" l="0" r="0" t="0"/>
          <a:stretch/>
        </p:blipFill>
        <p:spPr>
          <a:xfrm>
            <a:off x="2032254" y="7556500"/>
            <a:ext cx="635079" cy="635000"/>
          </a:xfrm>
          <a:prstGeom prst="rect">
            <a:avLst/>
          </a:prstGeom>
          <a:noFill/>
          <a:ln>
            <a:noFill/>
          </a:ln>
        </p:spPr>
      </p:pic>
      <p:sp>
        <p:nvSpPr>
          <p:cNvPr id="1341" name="Google Shape;1341;p19"/>
          <p:cNvSpPr/>
          <p:nvPr/>
        </p:nvSpPr>
        <p:spPr>
          <a:xfrm>
            <a:off x="3035679" y="7493000"/>
            <a:ext cx="19505405" cy="19642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Hallmarks Include: </a:t>
            </a:r>
            <a:r>
              <a:rPr b="0" i="0" lang="en-US" sz="3200" u="none" cap="none" strike="noStrike">
                <a:solidFill>
                  <a:srgbClr val="FFFFFF"/>
                </a:solidFill>
                <a:latin typeface="Poppins"/>
                <a:ea typeface="Poppins"/>
                <a:cs typeface="Poppins"/>
                <a:sym typeface="Poppins"/>
              </a:rPr>
              <a:t>Genomic instability, telomere attrition, epigenetic changes, proteostasis loss, nutrient-sensing deregulation, mitochondrial dysfunction, cellular senescence, stem cell depletion, and altered intercellular communication.</a:t>
            </a:r>
            <a:endParaRPr b="0" i="0" sz="3200" u="none" cap="none" strike="noStrike">
              <a:solidFill>
                <a:schemeClr val="dk1"/>
              </a:solidFill>
              <a:latin typeface="Calibri"/>
              <a:ea typeface="Calibri"/>
              <a:cs typeface="Calibri"/>
              <a:sym typeface="Calibri"/>
            </a:endParaRPr>
          </a:p>
        </p:txBody>
      </p:sp>
      <p:sp>
        <p:nvSpPr>
          <p:cNvPr id="1342" name="Google Shape;1342;p19"/>
          <p:cNvSpPr/>
          <p:nvPr/>
        </p:nvSpPr>
        <p:spPr>
          <a:xfrm>
            <a:off x="1968746" y="95250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43" name="Google Shape;1343;p19"/>
          <p:cNvPicPr preferRelativeResize="0"/>
          <p:nvPr/>
        </p:nvPicPr>
        <p:blipFill rotWithShape="1">
          <a:blip r:embed="rId12">
            <a:alphaModFix/>
          </a:blip>
          <a:srcRect b="0" l="0" r="0" t="0"/>
          <a:stretch/>
        </p:blipFill>
        <p:spPr>
          <a:xfrm>
            <a:off x="1968746" y="9525000"/>
            <a:ext cx="762095" cy="762000"/>
          </a:xfrm>
          <a:prstGeom prst="rect">
            <a:avLst/>
          </a:prstGeom>
          <a:noFill/>
          <a:ln>
            <a:noFill/>
          </a:ln>
        </p:spPr>
      </p:pic>
      <p:pic>
        <p:nvPicPr>
          <p:cNvPr descr=" " id="1344" name="Google Shape;1344;p19"/>
          <p:cNvPicPr preferRelativeResize="0"/>
          <p:nvPr/>
        </p:nvPicPr>
        <p:blipFill rotWithShape="1">
          <a:blip r:embed="rId18">
            <a:alphaModFix/>
          </a:blip>
          <a:srcRect b="0" l="0" r="0" t="0"/>
          <a:stretch/>
        </p:blipFill>
        <p:spPr>
          <a:xfrm>
            <a:off x="2032254" y="9747250"/>
            <a:ext cx="635079" cy="317500"/>
          </a:xfrm>
          <a:prstGeom prst="rect">
            <a:avLst/>
          </a:prstGeom>
          <a:noFill/>
          <a:ln>
            <a:noFill/>
          </a:ln>
        </p:spPr>
      </p:pic>
      <p:sp>
        <p:nvSpPr>
          <p:cNvPr id="1345" name="Google Shape;1345;p19"/>
          <p:cNvSpPr/>
          <p:nvPr/>
        </p:nvSpPr>
        <p:spPr>
          <a:xfrm>
            <a:off x="3035679" y="95250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Interconnected Hallmarks:</a:t>
            </a:r>
            <a:r>
              <a:rPr b="0" i="0" lang="en-US" sz="3200" u="none" cap="none" strike="noStrike">
                <a:solidFill>
                  <a:srgbClr val="FFFFFF"/>
                </a:solidFill>
                <a:latin typeface="Poppins"/>
                <a:ea typeface="Poppins"/>
                <a:cs typeface="Poppins"/>
                <a:sym typeface="Poppins"/>
              </a:rPr>
              <a:t> The challenge lies in understanding how these hallmarks are interconnected and their relative contributions to the aging process.</a:t>
            </a:r>
            <a:endParaRPr b="0" i="0" sz="3200" u="none" cap="none" strike="noStrike">
              <a:solidFill>
                <a:schemeClr val="dk1"/>
              </a:solidFill>
              <a:latin typeface="Calibri"/>
              <a:ea typeface="Calibri"/>
              <a:cs typeface="Calibri"/>
              <a:sym typeface="Calibri"/>
            </a:endParaRPr>
          </a:p>
        </p:txBody>
      </p:sp>
      <p:sp>
        <p:nvSpPr>
          <p:cNvPr id="1346" name="Google Shape;1346;p19"/>
          <p:cNvSpPr/>
          <p:nvPr/>
        </p:nvSpPr>
        <p:spPr>
          <a:xfrm>
            <a:off x="1968746" y="10947400"/>
            <a:ext cx="20436854" cy="120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47" name="Google Shape;1347;p19"/>
          <p:cNvPicPr preferRelativeResize="0"/>
          <p:nvPr/>
        </p:nvPicPr>
        <p:blipFill rotWithShape="1">
          <a:blip r:embed="rId12">
            <a:alphaModFix/>
          </a:blip>
          <a:srcRect b="0" l="0" r="0" t="0"/>
          <a:stretch/>
        </p:blipFill>
        <p:spPr>
          <a:xfrm>
            <a:off x="1968746" y="10947400"/>
            <a:ext cx="762095" cy="762000"/>
          </a:xfrm>
          <a:prstGeom prst="rect">
            <a:avLst/>
          </a:prstGeom>
          <a:noFill/>
          <a:ln>
            <a:noFill/>
          </a:ln>
        </p:spPr>
      </p:pic>
      <p:pic>
        <p:nvPicPr>
          <p:cNvPr descr=" " id="1348" name="Google Shape;1348;p19"/>
          <p:cNvPicPr preferRelativeResize="0"/>
          <p:nvPr/>
        </p:nvPicPr>
        <p:blipFill rotWithShape="1">
          <a:blip r:embed="rId19">
            <a:alphaModFix/>
          </a:blip>
          <a:srcRect b="0" l="0" r="0" t="0"/>
          <a:stretch/>
        </p:blipFill>
        <p:spPr>
          <a:xfrm>
            <a:off x="2127516" y="11042650"/>
            <a:ext cx="444556" cy="571500"/>
          </a:xfrm>
          <a:prstGeom prst="rect">
            <a:avLst/>
          </a:prstGeom>
          <a:noFill/>
          <a:ln>
            <a:noFill/>
          </a:ln>
        </p:spPr>
      </p:pic>
      <p:sp>
        <p:nvSpPr>
          <p:cNvPr id="1349" name="Google Shape;1349;p19"/>
          <p:cNvSpPr/>
          <p:nvPr/>
        </p:nvSpPr>
        <p:spPr>
          <a:xfrm>
            <a:off x="3035679" y="10947400"/>
            <a:ext cx="19505405" cy="13419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Pharmaceutical Targets: </a:t>
            </a:r>
            <a:r>
              <a:rPr b="0" i="0" lang="en-US" sz="3200" u="none" cap="none" strike="noStrike">
                <a:solidFill>
                  <a:srgbClr val="FFFFFF"/>
                </a:solidFill>
                <a:latin typeface="Poppins"/>
                <a:ea typeface="Poppins"/>
                <a:cs typeface="Poppins"/>
                <a:sym typeface="Poppins"/>
              </a:rPr>
              <a:t>The ultimate goal is to find pharmaceutical targets to enhance human health during aging with minimal side effects.</a:t>
            </a:r>
            <a:endParaRPr b="0" i="0" sz="3200" u="none" cap="none" strike="noStrike">
              <a:solidFill>
                <a:schemeClr val="dk1"/>
              </a:solidFill>
              <a:latin typeface="Calibri"/>
              <a:ea typeface="Calibri"/>
              <a:cs typeface="Calibri"/>
              <a:sym typeface="Calibri"/>
            </a:endParaRPr>
          </a:p>
        </p:txBody>
      </p:sp>
      <p:sp>
        <p:nvSpPr>
          <p:cNvPr id="1350" name="Google Shape;1350;p19"/>
          <p:cNvSpPr/>
          <p:nvPr/>
        </p:nvSpPr>
        <p:spPr>
          <a:xfrm>
            <a:off x="1968746" y="12458700"/>
            <a:ext cx="5220352"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51" name="Google Shape;1351;p19"/>
          <p:cNvSpPr/>
          <p:nvPr/>
        </p:nvSpPr>
        <p:spPr>
          <a:xfrm>
            <a:off x="1968746" y="12458700"/>
            <a:ext cx="328547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Link :</a:t>
            </a:r>
            <a:endParaRPr b="0" i="0" sz="3200" u="none" cap="none" strike="noStrike">
              <a:solidFill>
                <a:schemeClr val="dk1"/>
              </a:solidFill>
              <a:latin typeface="Calibri"/>
              <a:ea typeface="Calibri"/>
              <a:cs typeface="Calibri"/>
              <a:sym typeface="Calibri"/>
            </a:endParaRPr>
          </a:p>
        </p:txBody>
      </p:sp>
      <p:sp>
        <p:nvSpPr>
          <p:cNvPr id="1352" name="Google Shape;1352;p19"/>
          <p:cNvSpPr/>
          <p:nvPr/>
        </p:nvSpPr>
        <p:spPr>
          <a:xfrm>
            <a:off x="5321965" y="12458700"/>
            <a:ext cx="200261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sng" cap="none" strike="noStrike">
                <a:solidFill>
                  <a:srgbClr val="00B4FF"/>
                </a:solidFill>
                <a:latin typeface="Poppins Medium"/>
                <a:ea typeface="Poppins Medium"/>
                <a:cs typeface="Poppins Medium"/>
                <a:sym typeface="Poppins Medium"/>
                <a:hlinkClick r:id="rId20">
                  <a:extLst>
                    <a:ext uri="{A12FA001-AC4F-418D-AE19-62706E023703}">
                      <ahyp:hlinkClr val="tx"/>
                    </a:ext>
                  </a:extLst>
                </a:hlinkClick>
              </a:rPr>
              <a:t>View Link</a:t>
            </a:r>
            <a:endParaRPr b="0" i="0" sz="3200" u="none" cap="none" strike="noStrike">
              <a:solidFill>
                <a:schemeClr val="dk1"/>
              </a:solidFill>
              <a:latin typeface="Calibri"/>
              <a:ea typeface="Calibri"/>
              <a:cs typeface="Calibri"/>
              <a:sym typeface="Calibri"/>
            </a:endParaRPr>
          </a:p>
        </p:txBody>
      </p:sp>
      <p:sp>
        <p:nvSpPr>
          <p:cNvPr id="1353" name="Google Shape;1353;p19"/>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pic>
        <p:nvPicPr>
          <p:cNvPr descr=" " id="188" name="Google Shape;188;p2"/>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89" name="Google Shape;189;p2"/>
          <p:cNvPicPr preferRelativeResize="0"/>
          <p:nvPr/>
        </p:nvPicPr>
        <p:blipFill rotWithShape="1">
          <a:blip r:embed="rId4">
            <a:alphaModFix/>
          </a:blip>
          <a:srcRect b="0" l="0" r="0" t="0"/>
          <a:stretch/>
        </p:blipFill>
        <p:spPr>
          <a:xfrm>
            <a:off x="0" y="8839200"/>
            <a:ext cx="7468533" cy="4876800"/>
          </a:xfrm>
          <a:prstGeom prst="rect">
            <a:avLst/>
          </a:prstGeom>
          <a:noFill/>
          <a:ln>
            <a:noFill/>
          </a:ln>
        </p:spPr>
      </p:pic>
      <p:pic>
        <p:nvPicPr>
          <p:cNvPr descr=" " id="190" name="Google Shape;190;p2"/>
          <p:cNvPicPr preferRelativeResize="0"/>
          <p:nvPr/>
        </p:nvPicPr>
        <p:blipFill rotWithShape="1">
          <a:blip r:embed="rId5">
            <a:alphaModFix/>
          </a:blip>
          <a:srcRect b="0" l="0" r="0" t="0"/>
          <a:stretch/>
        </p:blipFill>
        <p:spPr>
          <a:xfrm>
            <a:off x="17147143" y="0"/>
            <a:ext cx="7239905" cy="3683000"/>
          </a:xfrm>
          <a:prstGeom prst="rect">
            <a:avLst/>
          </a:prstGeom>
          <a:noFill/>
          <a:ln>
            <a:noFill/>
          </a:ln>
        </p:spPr>
      </p:pic>
      <p:pic>
        <p:nvPicPr>
          <p:cNvPr descr=" " id="191" name="Google Shape;191;p2"/>
          <p:cNvPicPr preferRelativeResize="0"/>
          <p:nvPr/>
        </p:nvPicPr>
        <p:blipFill rotWithShape="1">
          <a:blip r:embed="rId6">
            <a:alphaModFix/>
          </a:blip>
          <a:srcRect b="0" l="0" r="0" t="0"/>
          <a:stretch/>
        </p:blipFill>
        <p:spPr>
          <a:xfrm>
            <a:off x="0" y="8839200"/>
            <a:ext cx="10034254" cy="4876800"/>
          </a:xfrm>
          <a:prstGeom prst="rect">
            <a:avLst/>
          </a:prstGeom>
          <a:noFill/>
          <a:ln>
            <a:noFill/>
          </a:ln>
        </p:spPr>
      </p:pic>
      <p:pic>
        <p:nvPicPr>
          <p:cNvPr descr=" " id="192" name="Google Shape;192;p2"/>
          <p:cNvPicPr preferRelativeResize="0"/>
          <p:nvPr/>
        </p:nvPicPr>
        <p:blipFill rotWithShape="1">
          <a:blip r:embed="rId7">
            <a:alphaModFix/>
          </a:blip>
          <a:srcRect b="0" l="0" r="0" t="0"/>
          <a:stretch/>
        </p:blipFill>
        <p:spPr>
          <a:xfrm>
            <a:off x="17147143" y="0"/>
            <a:ext cx="7239905" cy="3683000"/>
          </a:xfrm>
          <a:prstGeom prst="rect">
            <a:avLst/>
          </a:prstGeom>
          <a:noFill/>
          <a:ln>
            <a:noFill/>
          </a:ln>
        </p:spPr>
      </p:pic>
      <p:pic>
        <p:nvPicPr>
          <p:cNvPr descr=" " id="193" name="Google Shape;193;p2"/>
          <p:cNvPicPr preferRelativeResize="0"/>
          <p:nvPr/>
        </p:nvPicPr>
        <p:blipFill rotWithShape="1">
          <a:blip r:embed="rId8">
            <a:alphaModFix/>
          </a:blip>
          <a:srcRect b="0" l="0" r="0" t="0"/>
          <a:stretch/>
        </p:blipFill>
        <p:spPr>
          <a:xfrm>
            <a:off x="0" y="10845800"/>
            <a:ext cx="1371771" cy="2870200"/>
          </a:xfrm>
          <a:prstGeom prst="rect">
            <a:avLst/>
          </a:prstGeom>
          <a:noFill/>
          <a:ln>
            <a:noFill/>
          </a:ln>
        </p:spPr>
      </p:pic>
      <p:pic>
        <p:nvPicPr>
          <p:cNvPr descr=" " id="194" name="Google Shape;194;p2"/>
          <p:cNvPicPr preferRelativeResize="0"/>
          <p:nvPr/>
        </p:nvPicPr>
        <p:blipFill rotWithShape="1">
          <a:blip r:embed="rId9">
            <a:alphaModFix/>
          </a:blip>
          <a:srcRect b="0" l="0" r="0" t="0"/>
          <a:stretch/>
        </p:blipFill>
        <p:spPr>
          <a:xfrm>
            <a:off x="17147143" y="431800"/>
            <a:ext cx="1752819" cy="2895600"/>
          </a:xfrm>
          <a:prstGeom prst="rect">
            <a:avLst/>
          </a:prstGeom>
          <a:noFill/>
          <a:ln>
            <a:noFill/>
          </a:ln>
        </p:spPr>
      </p:pic>
      <p:pic>
        <p:nvPicPr>
          <p:cNvPr descr=" " id="195" name="Google Shape;195;p2"/>
          <p:cNvPicPr preferRelativeResize="0"/>
          <p:nvPr/>
        </p:nvPicPr>
        <p:blipFill rotWithShape="1">
          <a:blip r:embed="rId10">
            <a:alphaModFix/>
          </a:blip>
          <a:srcRect b="0" l="0" r="0" t="0"/>
          <a:stretch/>
        </p:blipFill>
        <p:spPr>
          <a:xfrm>
            <a:off x="16924862" y="845807"/>
            <a:ext cx="1562298" cy="2068843"/>
          </a:xfrm>
          <a:prstGeom prst="rect">
            <a:avLst/>
          </a:prstGeom>
          <a:noFill/>
          <a:ln>
            <a:noFill/>
          </a:ln>
        </p:spPr>
      </p:pic>
      <p:pic>
        <p:nvPicPr>
          <p:cNvPr descr=" " id="196" name="Google Shape;196;p2"/>
          <p:cNvPicPr preferRelativeResize="0"/>
          <p:nvPr/>
        </p:nvPicPr>
        <p:blipFill rotWithShape="1">
          <a:blip r:embed="rId11">
            <a:alphaModFix/>
          </a:blip>
          <a:srcRect b="0" l="0" r="0" t="0"/>
          <a:stretch/>
        </p:blipFill>
        <p:spPr>
          <a:xfrm>
            <a:off x="406451" y="11176000"/>
            <a:ext cx="127016" cy="152400"/>
          </a:xfrm>
          <a:prstGeom prst="rect">
            <a:avLst/>
          </a:prstGeom>
          <a:noFill/>
          <a:ln>
            <a:noFill/>
          </a:ln>
        </p:spPr>
      </p:pic>
      <p:pic>
        <p:nvPicPr>
          <p:cNvPr descr=" " id="197" name="Google Shape;197;p2"/>
          <p:cNvPicPr preferRelativeResize="0"/>
          <p:nvPr/>
        </p:nvPicPr>
        <p:blipFill rotWithShape="1">
          <a:blip r:embed="rId11">
            <a:alphaModFix/>
          </a:blip>
          <a:srcRect b="0" l="0" r="0" t="0"/>
          <a:stretch/>
        </p:blipFill>
        <p:spPr>
          <a:xfrm>
            <a:off x="17934642" y="762000"/>
            <a:ext cx="127016" cy="152400"/>
          </a:xfrm>
          <a:prstGeom prst="rect">
            <a:avLst/>
          </a:prstGeom>
          <a:noFill/>
          <a:ln>
            <a:noFill/>
          </a:ln>
        </p:spPr>
      </p:pic>
      <p:pic>
        <p:nvPicPr>
          <p:cNvPr descr=" " id="198" name="Google Shape;198;p2"/>
          <p:cNvPicPr preferRelativeResize="0"/>
          <p:nvPr/>
        </p:nvPicPr>
        <p:blipFill rotWithShape="1">
          <a:blip r:embed="rId12">
            <a:alphaModFix/>
          </a:blip>
          <a:srcRect b="0" l="0" r="0" t="0"/>
          <a:stretch/>
        </p:blipFill>
        <p:spPr>
          <a:xfrm>
            <a:off x="406451" y="11176000"/>
            <a:ext cx="127016" cy="152400"/>
          </a:xfrm>
          <a:prstGeom prst="rect">
            <a:avLst/>
          </a:prstGeom>
          <a:noFill/>
          <a:ln>
            <a:noFill/>
          </a:ln>
        </p:spPr>
      </p:pic>
      <p:pic>
        <p:nvPicPr>
          <p:cNvPr descr=" " id="199" name="Google Shape;199;p2"/>
          <p:cNvPicPr preferRelativeResize="0"/>
          <p:nvPr/>
        </p:nvPicPr>
        <p:blipFill rotWithShape="1">
          <a:blip r:embed="rId12">
            <a:alphaModFix/>
          </a:blip>
          <a:srcRect b="0" l="0" r="0" t="0"/>
          <a:stretch/>
        </p:blipFill>
        <p:spPr>
          <a:xfrm>
            <a:off x="17934642" y="762000"/>
            <a:ext cx="127016" cy="152400"/>
          </a:xfrm>
          <a:prstGeom prst="rect">
            <a:avLst/>
          </a:prstGeom>
          <a:noFill/>
          <a:ln>
            <a:noFill/>
          </a:ln>
        </p:spPr>
      </p:pic>
      <p:pic>
        <p:nvPicPr>
          <p:cNvPr descr=" " id="200" name="Google Shape;200;p2"/>
          <p:cNvPicPr preferRelativeResize="0"/>
          <p:nvPr/>
        </p:nvPicPr>
        <p:blipFill rotWithShape="1">
          <a:blip r:embed="rId13">
            <a:alphaModFix/>
          </a:blip>
          <a:srcRect b="0" l="0" r="0" t="0"/>
          <a:stretch/>
        </p:blipFill>
        <p:spPr>
          <a:xfrm>
            <a:off x="965321" y="10083800"/>
            <a:ext cx="76210" cy="101600"/>
          </a:xfrm>
          <a:prstGeom prst="rect">
            <a:avLst/>
          </a:prstGeom>
          <a:noFill/>
          <a:ln>
            <a:noFill/>
          </a:ln>
        </p:spPr>
      </p:pic>
      <p:pic>
        <p:nvPicPr>
          <p:cNvPr descr=" " id="201" name="Google Shape;201;p2"/>
          <p:cNvPicPr preferRelativeResize="0"/>
          <p:nvPr/>
        </p:nvPicPr>
        <p:blipFill rotWithShape="1">
          <a:blip r:embed="rId14">
            <a:alphaModFix/>
          </a:blip>
          <a:srcRect b="0" l="0" r="0" t="0"/>
          <a:stretch/>
        </p:blipFill>
        <p:spPr>
          <a:xfrm>
            <a:off x="965321" y="10083800"/>
            <a:ext cx="76210" cy="101600"/>
          </a:xfrm>
          <a:prstGeom prst="rect">
            <a:avLst/>
          </a:prstGeom>
          <a:noFill/>
          <a:ln>
            <a:noFill/>
          </a:ln>
        </p:spPr>
      </p:pic>
      <p:pic>
        <p:nvPicPr>
          <p:cNvPr descr=" " id="202" name="Google Shape;202;p2"/>
          <p:cNvPicPr preferRelativeResize="0"/>
          <p:nvPr/>
        </p:nvPicPr>
        <p:blipFill rotWithShape="1">
          <a:blip r:embed="rId15">
            <a:alphaModFix/>
          </a:blip>
          <a:srcRect b="0" l="0" r="0" t="0"/>
          <a:stretch/>
        </p:blipFill>
        <p:spPr>
          <a:xfrm>
            <a:off x="2235479" y="12217400"/>
            <a:ext cx="127016" cy="127000"/>
          </a:xfrm>
          <a:prstGeom prst="rect">
            <a:avLst/>
          </a:prstGeom>
          <a:noFill/>
          <a:ln>
            <a:noFill/>
          </a:ln>
        </p:spPr>
      </p:pic>
      <p:pic>
        <p:nvPicPr>
          <p:cNvPr descr=" " id="203" name="Google Shape;203;p2"/>
          <p:cNvPicPr preferRelativeResize="0"/>
          <p:nvPr/>
        </p:nvPicPr>
        <p:blipFill rotWithShape="1">
          <a:blip r:embed="rId15">
            <a:alphaModFix/>
          </a:blip>
          <a:srcRect b="0" l="0" r="0" t="0"/>
          <a:stretch/>
        </p:blipFill>
        <p:spPr>
          <a:xfrm>
            <a:off x="19763670" y="1803400"/>
            <a:ext cx="127016" cy="127000"/>
          </a:xfrm>
          <a:prstGeom prst="rect">
            <a:avLst/>
          </a:prstGeom>
          <a:noFill/>
          <a:ln>
            <a:noFill/>
          </a:ln>
        </p:spPr>
      </p:pic>
      <p:pic>
        <p:nvPicPr>
          <p:cNvPr descr=" " id="204" name="Google Shape;204;p2"/>
          <p:cNvPicPr preferRelativeResize="0"/>
          <p:nvPr/>
        </p:nvPicPr>
        <p:blipFill rotWithShape="1">
          <a:blip r:embed="rId16">
            <a:alphaModFix/>
          </a:blip>
          <a:srcRect b="0" l="0" r="0" t="0"/>
          <a:stretch/>
        </p:blipFill>
        <p:spPr>
          <a:xfrm>
            <a:off x="2235479" y="12217400"/>
            <a:ext cx="127016" cy="127000"/>
          </a:xfrm>
          <a:prstGeom prst="rect">
            <a:avLst/>
          </a:prstGeom>
          <a:noFill/>
          <a:ln>
            <a:noFill/>
          </a:ln>
        </p:spPr>
      </p:pic>
      <p:pic>
        <p:nvPicPr>
          <p:cNvPr descr=" " id="205" name="Google Shape;205;p2"/>
          <p:cNvPicPr preferRelativeResize="0"/>
          <p:nvPr/>
        </p:nvPicPr>
        <p:blipFill rotWithShape="1">
          <a:blip r:embed="rId16">
            <a:alphaModFix/>
          </a:blip>
          <a:srcRect b="0" l="0" r="0" t="0"/>
          <a:stretch/>
        </p:blipFill>
        <p:spPr>
          <a:xfrm>
            <a:off x="19763670" y="1803400"/>
            <a:ext cx="127016" cy="127000"/>
          </a:xfrm>
          <a:prstGeom prst="rect">
            <a:avLst/>
          </a:prstGeom>
          <a:noFill/>
          <a:ln>
            <a:noFill/>
          </a:ln>
        </p:spPr>
      </p:pic>
      <p:pic>
        <p:nvPicPr>
          <p:cNvPr descr=" " id="206" name="Google Shape;206;p2"/>
          <p:cNvPicPr preferRelativeResize="0"/>
          <p:nvPr/>
        </p:nvPicPr>
        <p:blipFill rotWithShape="1">
          <a:blip r:embed="rId11">
            <a:alphaModFix/>
          </a:blip>
          <a:srcRect b="0" l="0" r="0" t="0"/>
          <a:stretch/>
        </p:blipFill>
        <p:spPr>
          <a:xfrm>
            <a:off x="863708" y="12877800"/>
            <a:ext cx="127016" cy="152400"/>
          </a:xfrm>
          <a:prstGeom prst="rect">
            <a:avLst/>
          </a:prstGeom>
          <a:noFill/>
          <a:ln>
            <a:noFill/>
          </a:ln>
        </p:spPr>
      </p:pic>
      <p:pic>
        <p:nvPicPr>
          <p:cNvPr descr=" " id="207" name="Google Shape;207;p2"/>
          <p:cNvPicPr preferRelativeResize="0"/>
          <p:nvPr/>
        </p:nvPicPr>
        <p:blipFill rotWithShape="1">
          <a:blip r:embed="rId11">
            <a:alphaModFix/>
          </a:blip>
          <a:srcRect b="0" l="0" r="0" t="0"/>
          <a:stretch/>
        </p:blipFill>
        <p:spPr>
          <a:xfrm>
            <a:off x="18391899" y="2463800"/>
            <a:ext cx="127016" cy="152400"/>
          </a:xfrm>
          <a:prstGeom prst="rect">
            <a:avLst/>
          </a:prstGeom>
          <a:noFill/>
          <a:ln>
            <a:noFill/>
          </a:ln>
        </p:spPr>
      </p:pic>
      <p:pic>
        <p:nvPicPr>
          <p:cNvPr descr=" " id="208" name="Google Shape;208;p2"/>
          <p:cNvPicPr preferRelativeResize="0"/>
          <p:nvPr/>
        </p:nvPicPr>
        <p:blipFill rotWithShape="1">
          <a:blip r:embed="rId12">
            <a:alphaModFix/>
          </a:blip>
          <a:srcRect b="0" l="0" r="0" t="0"/>
          <a:stretch/>
        </p:blipFill>
        <p:spPr>
          <a:xfrm>
            <a:off x="863708" y="12877800"/>
            <a:ext cx="127016" cy="152400"/>
          </a:xfrm>
          <a:prstGeom prst="rect">
            <a:avLst/>
          </a:prstGeom>
          <a:noFill/>
          <a:ln>
            <a:noFill/>
          </a:ln>
        </p:spPr>
      </p:pic>
      <p:pic>
        <p:nvPicPr>
          <p:cNvPr descr=" " id="209" name="Google Shape;209;p2"/>
          <p:cNvPicPr preferRelativeResize="0"/>
          <p:nvPr/>
        </p:nvPicPr>
        <p:blipFill rotWithShape="1">
          <a:blip r:embed="rId12">
            <a:alphaModFix/>
          </a:blip>
          <a:srcRect b="0" l="0" r="0" t="0"/>
          <a:stretch/>
        </p:blipFill>
        <p:spPr>
          <a:xfrm>
            <a:off x="18391899" y="2463800"/>
            <a:ext cx="127016" cy="152400"/>
          </a:xfrm>
          <a:prstGeom prst="rect">
            <a:avLst/>
          </a:prstGeom>
          <a:noFill/>
          <a:ln>
            <a:noFill/>
          </a:ln>
        </p:spPr>
      </p:pic>
      <p:pic>
        <p:nvPicPr>
          <p:cNvPr descr=" " id="210" name="Google Shape;210;p2"/>
          <p:cNvPicPr preferRelativeResize="0"/>
          <p:nvPr/>
        </p:nvPicPr>
        <p:blipFill rotWithShape="1">
          <a:blip r:embed="rId17">
            <a:alphaModFix/>
          </a:blip>
          <a:srcRect b="0" l="0" r="0" t="0"/>
          <a:stretch/>
        </p:blipFill>
        <p:spPr>
          <a:xfrm>
            <a:off x="4674184" y="13208000"/>
            <a:ext cx="101613" cy="76200"/>
          </a:xfrm>
          <a:prstGeom prst="rect">
            <a:avLst/>
          </a:prstGeom>
          <a:noFill/>
          <a:ln>
            <a:noFill/>
          </a:ln>
        </p:spPr>
      </p:pic>
      <p:pic>
        <p:nvPicPr>
          <p:cNvPr descr=" " id="211" name="Google Shape;211;p2"/>
          <p:cNvPicPr preferRelativeResize="0"/>
          <p:nvPr/>
        </p:nvPicPr>
        <p:blipFill rotWithShape="1">
          <a:blip r:embed="rId17">
            <a:alphaModFix/>
          </a:blip>
          <a:srcRect b="0" l="0" r="0" t="0"/>
          <a:stretch/>
        </p:blipFill>
        <p:spPr>
          <a:xfrm>
            <a:off x="22202375" y="2794000"/>
            <a:ext cx="101613" cy="76200"/>
          </a:xfrm>
          <a:prstGeom prst="rect">
            <a:avLst/>
          </a:prstGeom>
          <a:noFill/>
          <a:ln>
            <a:noFill/>
          </a:ln>
        </p:spPr>
      </p:pic>
      <p:pic>
        <p:nvPicPr>
          <p:cNvPr descr=" " id="212" name="Google Shape;212;p2"/>
          <p:cNvPicPr preferRelativeResize="0"/>
          <p:nvPr/>
        </p:nvPicPr>
        <p:blipFill rotWithShape="1">
          <a:blip r:embed="rId18">
            <a:alphaModFix/>
          </a:blip>
          <a:srcRect b="0" l="0" r="0" t="0"/>
          <a:stretch/>
        </p:blipFill>
        <p:spPr>
          <a:xfrm>
            <a:off x="4674184" y="13208000"/>
            <a:ext cx="101613" cy="76200"/>
          </a:xfrm>
          <a:prstGeom prst="rect">
            <a:avLst/>
          </a:prstGeom>
          <a:noFill/>
          <a:ln>
            <a:noFill/>
          </a:ln>
        </p:spPr>
      </p:pic>
      <p:pic>
        <p:nvPicPr>
          <p:cNvPr descr=" " id="213" name="Google Shape;213;p2"/>
          <p:cNvPicPr preferRelativeResize="0"/>
          <p:nvPr/>
        </p:nvPicPr>
        <p:blipFill rotWithShape="1">
          <a:blip r:embed="rId18">
            <a:alphaModFix/>
          </a:blip>
          <a:srcRect b="0" l="0" r="0" t="0"/>
          <a:stretch/>
        </p:blipFill>
        <p:spPr>
          <a:xfrm>
            <a:off x="22202375" y="2794000"/>
            <a:ext cx="101613" cy="76200"/>
          </a:xfrm>
          <a:prstGeom prst="rect">
            <a:avLst/>
          </a:prstGeom>
          <a:noFill/>
          <a:ln>
            <a:noFill/>
          </a:ln>
        </p:spPr>
      </p:pic>
      <p:pic>
        <p:nvPicPr>
          <p:cNvPr descr=" " id="214" name="Google Shape;214;p2"/>
          <p:cNvPicPr preferRelativeResize="0"/>
          <p:nvPr/>
        </p:nvPicPr>
        <p:blipFill rotWithShape="1">
          <a:blip r:embed="rId17">
            <a:alphaModFix/>
          </a:blip>
          <a:srcRect b="0" l="0" r="0" t="0"/>
          <a:stretch/>
        </p:blipFill>
        <p:spPr>
          <a:xfrm>
            <a:off x="6477810" y="12649200"/>
            <a:ext cx="101613" cy="76200"/>
          </a:xfrm>
          <a:prstGeom prst="rect">
            <a:avLst/>
          </a:prstGeom>
          <a:noFill/>
          <a:ln>
            <a:noFill/>
          </a:ln>
        </p:spPr>
      </p:pic>
      <p:pic>
        <p:nvPicPr>
          <p:cNvPr descr=" " id="215" name="Google Shape;215;p2"/>
          <p:cNvPicPr preferRelativeResize="0"/>
          <p:nvPr/>
        </p:nvPicPr>
        <p:blipFill rotWithShape="1">
          <a:blip r:embed="rId17">
            <a:alphaModFix/>
          </a:blip>
          <a:srcRect b="0" l="0" r="0" t="0"/>
          <a:stretch/>
        </p:blipFill>
        <p:spPr>
          <a:xfrm>
            <a:off x="24006000" y="2235200"/>
            <a:ext cx="101613" cy="76200"/>
          </a:xfrm>
          <a:prstGeom prst="rect">
            <a:avLst/>
          </a:prstGeom>
          <a:noFill/>
          <a:ln>
            <a:noFill/>
          </a:ln>
        </p:spPr>
      </p:pic>
      <p:pic>
        <p:nvPicPr>
          <p:cNvPr descr=" " id="216" name="Google Shape;216;p2"/>
          <p:cNvPicPr preferRelativeResize="0"/>
          <p:nvPr/>
        </p:nvPicPr>
        <p:blipFill rotWithShape="1">
          <a:blip r:embed="rId18">
            <a:alphaModFix/>
          </a:blip>
          <a:srcRect b="0" l="0" r="0" t="0"/>
          <a:stretch/>
        </p:blipFill>
        <p:spPr>
          <a:xfrm>
            <a:off x="6477810" y="12649200"/>
            <a:ext cx="101613" cy="76200"/>
          </a:xfrm>
          <a:prstGeom prst="rect">
            <a:avLst/>
          </a:prstGeom>
          <a:noFill/>
          <a:ln>
            <a:noFill/>
          </a:ln>
        </p:spPr>
      </p:pic>
      <p:pic>
        <p:nvPicPr>
          <p:cNvPr descr=" " id="217" name="Google Shape;217;p2"/>
          <p:cNvPicPr preferRelativeResize="0"/>
          <p:nvPr/>
        </p:nvPicPr>
        <p:blipFill rotWithShape="1">
          <a:blip r:embed="rId19">
            <a:alphaModFix/>
          </a:blip>
          <a:srcRect b="0" l="0" r="0" t="0"/>
          <a:stretch/>
        </p:blipFill>
        <p:spPr>
          <a:xfrm>
            <a:off x="0" y="0"/>
            <a:ext cx="24387048" cy="13716000"/>
          </a:xfrm>
          <a:prstGeom prst="rect">
            <a:avLst/>
          </a:prstGeom>
          <a:solidFill>
            <a:srgbClr val="1F3864">
              <a:alpha val="54901"/>
            </a:srgbClr>
          </a:solidFill>
          <a:ln>
            <a:noFill/>
          </a:ln>
        </p:spPr>
      </p:pic>
      <p:sp>
        <p:nvSpPr>
          <p:cNvPr id="218" name="Google Shape;218;p2"/>
          <p:cNvSpPr/>
          <p:nvPr/>
        </p:nvSpPr>
        <p:spPr>
          <a:xfrm>
            <a:off x="1663908" y="4597400"/>
            <a:ext cx="17109038" cy="424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9" name="Google Shape;219;p2"/>
          <p:cNvSpPr/>
          <p:nvPr/>
        </p:nvSpPr>
        <p:spPr>
          <a:xfrm>
            <a:off x="1663908" y="4597400"/>
            <a:ext cx="15318115" cy="1803400"/>
          </a:xfrm>
          <a:prstGeom prst="rect">
            <a:avLst/>
          </a:prstGeom>
          <a:noFill/>
          <a:ln>
            <a:noFill/>
          </a:ln>
        </p:spPr>
        <p:txBody>
          <a:bodyPr anchorCtr="0" anchor="t" bIns="0" lIns="0" spcFirstLastPara="1" rIns="0" wrap="square" tIns="0">
            <a:noAutofit/>
          </a:bodyPr>
          <a:lstStyle/>
          <a:p>
            <a:pPr indent="0" lvl="0" marL="0" marR="0" rtl="0" algn="l">
              <a:lnSpc>
                <a:spcPct val="114583"/>
              </a:lnSpc>
              <a:spcBef>
                <a:spcPts val="0"/>
              </a:spcBef>
              <a:spcAft>
                <a:spcPts val="0"/>
              </a:spcAft>
              <a:buClr>
                <a:srgbClr val="FBFBFB"/>
              </a:buClr>
              <a:buSzPts val="9600"/>
              <a:buFont typeface="Poppins SemiBold"/>
              <a:buNone/>
            </a:pPr>
            <a:r>
              <a:rPr b="0" i="0" lang="en-US" sz="9600" u="none" cap="none" strike="noStrike">
                <a:solidFill>
                  <a:srgbClr val="FBFBFB"/>
                </a:solidFill>
                <a:latin typeface="Poppins SemiBold"/>
                <a:ea typeface="Poppins SemiBold"/>
                <a:cs typeface="Poppins SemiBold"/>
                <a:sym typeface="Poppins SemiBold"/>
              </a:rPr>
              <a:t>Purpose</a:t>
            </a:r>
            <a:endParaRPr b="0" i="0" sz="9600" u="none" cap="none" strike="noStrike">
              <a:solidFill>
                <a:schemeClr val="dk1"/>
              </a:solidFill>
              <a:latin typeface="Calibri"/>
              <a:ea typeface="Calibri"/>
              <a:cs typeface="Calibri"/>
              <a:sym typeface="Calibri"/>
            </a:endParaRPr>
          </a:p>
        </p:txBody>
      </p:sp>
      <p:sp>
        <p:nvSpPr>
          <p:cNvPr id="220" name="Google Shape;220;p2"/>
          <p:cNvSpPr/>
          <p:nvPr/>
        </p:nvSpPr>
        <p:spPr>
          <a:xfrm>
            <a:off x="1663908" y="6400800"/>
            <a:ext cx="17244522" cy="25738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BFBFB"/>
              </a:buClr>
              <a:buSzPts val="3200"/>
              <a:buFont typeface="Poppins Medium"/>
              <a:buNone/>
            </a:pPr>
            <a:r>
              <a:rPr b="0" i="0" lang="en-US" sz="3200" u="none" cap="none" strike="noStrike">
                <a:solidFill>
                  <a:srgbClr val="FBFBFB"/>
                </a:solidFill>
                <a:latin typeface="Poppins Medium"/>
                <a:ea typeface="Poppins Medium"/>
                <a:cs typeface="Poppins Medium"/>
                <a:sym typeface="Poppins Medium"/>
              </a:rPr>
              <a:t>Engaging the International Community: A Collective Effort Towards Achieving Global Consensus on Standards, Validation, and Open Decentralized Data Sharing to Use Aging Biomarkers to Assess Interventions to Extend Human Healthspan and Resilience.</a:t>
            </a:r>
            <a:endParaRPr b="0" i="0" sz="3200" u="none" cap="none" strike="noStrike">
              <a:solidFill>
                <a:schemeClr val="dk1"/>
              </a:solidFill>
              <a:latin typeface="Calibri"/>
              <a:ea typeface="Calibri"/>
              <a:cs typeface="Calibri"/>
              <a:sym typeface="Calibri"/>
            </a:endParaRPr>
          </a:p>
        </p:txBody>
      </p:sp>
      <p:sp>
        <p:nvSpPr>
          <p:cNvPr id="221" name="Google Shape;221;p2"/>
          <p:cNvSpPr txBox="1"/>
          <p:nvPr/>
        </p:nvSpPr>
        <p:spPr>
          <a:xfrm>
            <a:off x="16253724" y="123444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8" name="Shape 1358"/>
        <p:cNvGrpSpPr/>
        <p:nvPr/>
      </p:nvGrpSpPr>
      <p:grpSpPr>
        <a:xfrm>
          <a:off x="0" y="0"/>
          <a:ext cx="0" cy="0"/>
          <a:chOff x="0" y="0"/>
          <a:chExt cx="0" cy="0"/>
        </a:xfrm>
      </p:grpSpPr>
      <p:pic>
        <p:nvPicPr>
          <p:cNvPr descr=" " id="1359" name="Google Shape;1359;p20"/>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360" name="Google Shape;1360;p20"/>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1361" name="Google Shape;1361;p20"/>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362" name="Google Shape;1362;p20"/>
          <p:cNvPicPr preferRelativeResize="0"/>
          <p:nvPr/>
        </p:nvPicPr>
        <p:blipFill rotWithShape="1">
          <a:blip r:embed="rId6">
            <a:alphaModFix/>
          </a:blip>
          <a:srcRect b="0" l="0" r="0" t="0"/>
          <a:stretch/>
        </p:blipFill>
        <p:spPr>
          <a:xfrm>
            <a:off x="17661557" y="0"/>
            <a:ext cx="6725491" cy="3041650"/>
          </a:xfrm>
          <a:prstGeom prst="rect">
            <a:avLst/>
          </a:prstGeom>
          <a:noFill/>
          <a:ln>
            <a:noFill/>
          </a:ln>
        </p:spPr>
      </p:pic>
      <p:pic>
        <p:nvPicPr>
          <p:cNvPr descr=" " id="1363" name="Google Shape;1363;p20"/>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364" name="Google Shape;1364;p20"/>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365" name="Google Shape;1365;p20"/>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366" name="Google Shape;1366;p20"/>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367" name="Google Shape;1367;p20"/>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368" name="Google Shape;1368;p20"/>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369" name="Google Shape;1369;p20"/>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370" name="Google Shape;1370;p20"/>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371" name="Google Shape;1371;p20"/>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372" name="Google Shape;1372;p20"/>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373" name="Google Shape;1373;p20"/>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374" name="Google Shape;1374;p20"/>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375" name="Google Shape;1375;p20"/>
          <p:cNvSpPr/>
          <p:nvPr/>
        </p:nvSpPr>
        <p:spPr>
          <a:xfrm>
            <a:off x="1968746" y="635000"/>
            <a:ext cx="18277584" cy="838200"/>
          </a:xfrm>
          <a:prstGeom prst="rect">
            <a:avLst/>
          </a:prstGeom>
          <a:noFill/>
          <a:ln>
            <a:noFill/>
          </a:ln>
        </p:spPr>
        <p:txBody>
          <a:bodyPr anchorCtr="0" anchor="t" bIns="0" lIns="0" spcFirstLastPara="1" rIns="0" wrap="square" tIns="0">
            <a:noAutofit/>
          </a:bodyPr>
          <a:lstStyle/>
          <a:p>
            <a:pPr indent="0" lvl="1" marL="342900" marR="0" rtl="0" algn="l">
              <a:lnSpc>
                <a:spcPct val="100000"/>
              </a:lnSpc>
              <a:spcBef>
                <a:spcPts val="0"/>
              </a:spcBef>
              <a:spcAft>
                <a:spcPts val="0"/>
              </a:spcAft>
              <a:buClr>
                <a:srgbClr val="000000"/>
              </a:buClr>
              <a:buSzPts val="3600"/>
              <a:buFont typeface="Arial"/>
              <a:buNone/>
            </a:pPr>
            <a:r>
              <a:rPr b="0" i="0" lang="en-US" sz="3600" u="none" cap="none" strike="noStrike">
                <a:solidFill>
                  <a:srgbClr val="00B4FF"/>
                </a:solidFill>
                <a:latin typeface="Poppins SemiBold"/>
                <a:ea typeface="Poppins SemiBold"/>
                <a:cs typeface="Poppins SemiBold"/>
                <a:sym typeface="Poppins SemiBold"/>
              </a:rPr>
              <a:t>5. Biological Age Estimation Using Circulating Blood Biomarkers</a:t>
            </a:r>
            <a:endParaRPr b="0" i="0" sz="3600" u="none" cap="none" strike="noStrike">
              <a:solidFill>
                <a:schemeClr val="dk1"/>
              </a:solidFill>
              <a:latin typeface="Poppins SemiBold"/>
              <a:ea typeface="Poppins SemiBold"/>
              <a:cs typeface="Poppins SemiBold"/>
              <a:sym typeface="Poppins SemiBold"/>
            </a:endParaRPr>
          </a:p>
        </p:txBody>
      </p:sp>
      <p:sp>
        <p:nvSpPr>
          <p:cNvPr id="1376" name="Google Shape;1376;p20"/>
          <p:cNvSpPr/>
          <p:nvPr/>
        </p:nvSpPr>
        <p:spPr>
          <a:xfrm>
            <a:off x="1968746" y="1993900"/>
            <a:ext cx="20436854" cy="10198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7" name="Google Shape;1377;p20"/>
          <p:cNvSpPr/>
          <p:nvPr/>
        </p:nvSpPr>
        <p:spPr>
          <a:xfrm>
            <a:off x="1968746" y="1993900"/>
            <a:ext cx="20436854" cy="9283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78" name="Google Shape;1378;p20"/>
          <p:cNvSpPr/>
          <p:nvPr/>
        </p:nvSpPr>
        <p:spPr>
          <a:xfrm>
            <a:off x="1968746" y="19939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79" name="Google Shape;1379;p20"/>
          <p:cNvPicPr preferRelativeResize="0"/>
          <p:nvPr/>
        </p:nvPicPr>
        <p:blipFill rotWithShape="1">
          <a:blip r:embed="rId12">
            <a:alphaModFix/>
          </a:blip>
          <a:srcRect b="0" l="0" r="0" t="0"/>
          <a:stretch/>
        </p:blipFill>
        <p:spPr>
          <a:xfrm>
            <a:off x="1968746" y="1993900"/>
            <a:ext cx="762095" cy="762000"/>
          </a:xfrm>
          <a:prstGeom prst="rect">
            <a:avLst/>
          </a:prstGeom>
          <a:noFill/>
          <a:ln>
            <a:noFill/>
          </a:ln>
        </p:spPr>
      </p:pic>
      <p:pic>
        <p:nvPicPr>
          <p:cNvPr descr=" " id="1380" name="Google Shape;1380;p20"/>
          <p:cNvPicPr preferRelativeResize="0"/>
          <p:nvPr/>
        </p:nvPicPr>
        <p:blipFill rotWithShape="1">
          <a:blip r:embed="rId13">
            <a:alphaModFix/>
          </a:blip>
          <a:srcRect b="0" l="0" r="0" t="0"/>
          <a:stretch/>
        </p:blipFill>
        <p:spPr>
          <a:xfrm>
            <a:off x="2032254" y="2057400"/>
            <a:ext cx="635079" cy="635000"/>
          </a:xfrm>
          <a:prstGeom prst="rect">
            <a:avLst/>
          </a:prstGeom>
          <a:noFill/>
          <a:ln>
            <a:noFill/>
          </a:ln>
        </p:spPr>
      </p:pic>
      <p:sp>
        <p:nvSpPr>
          <p:cNvPr id="1381" name="Google Shape;1381;p20"/>
          <p:cNvSpPr/>
          <p:nvPr/>
        </p:nvSpPr>
        <p:spPr>
          <a:xfrm>
            <a:off x="3035679" y="19939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Biological Age (BA) vs. Chronological Age: </a:t>
            </a:r>
            <a:r>
              <a:rPr b="0" i="0" lang="en-US" sz="3200" u="none" cap="none" strike="noStrike">
                <a:solidFill>
                  <a:srgbClr val="FFFFFF"/>
                </a:solidFill>
                <a:latin typeface="Poppins"/>
                <a:ea typeface="Poppins"/>
                <a:cs typeface="Poppins"/>
                <a:sym typeface="Poppins"/>
              </a:rPr>
              <a:t>BA is a more accurate measure of physiological decline than chronological age and can be influenced by interventions.</a:t>
            </a:r>
            <a:endParaRPr b="0" i="0" sz="3200" u="none" cap="none" strike="noStrike">
              <a:solidFill>
                <a:schemeClr val="dk1"/>
              </a:solidFill>
              <a:latin typeface="Calibri"/>
              <a:ea typeface="Calibri"/>
              <a:cs typeface="Calibri"/>
              <a:sym typeface="Calibri"/>
            </a:endParaRPr>
          </a:p>
        </p:txBody>
      </p:sp>
      <p:sp>
        <p:nvSpPr>
          <p:cNvPr id="1382" name="Google Shape;1382;p20"/>
          <p:cNvSpPr/>
          <p:nvPr/>
        </p:nvSpPr>
        <p:spPr>
          <a:xfrm>
            <a:off x="1968746" y="3416300"/>
            <a:ext cx="20436854"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83" name="Google Shape;1383;p20"/>
          <p:cNvPicPr preferRelativeResize="0"/>
          <p:nvPr/>
        </p:nvPicPr>
        <p:blipFill rotWithShape="1">
          <a:blip r:embed="rId12">
            <a:alphaModFix/>
          </a:blip>
          <a:srcRect b="0" l="0" r="0" t="0"/>
          <a:stretch/>
        </p:blipFill>
        <p:spPr>
          <a:xfrm>
            <a:off x="1968746" y="3416300"/>
            <a:ext cx="762095" cy="762000"/>
          </a:xfrm>
          <a:prstGeom prst="rect">
            <a:avLst/>
          </a:prstGeom>
          <a:noFill/>
          <a:ln>
            <a:noFill/>
          </a:ln>
        </p:spPr>
      </p:pic>
      <p:pic>
        <p:nvPicPr>
          <p:cNvPr descr=" " id="1384" name="Google Shape;1384;p20"/>
          <p:cNvPicPr preferRelativeResize="0"/>
          <p:nvPr/>
        </p:nvPicPr>
        <p:blipFill rotWithShape="1">
          <a:blip r:embed="rId14">
            <a:alphaModFix/>
          </a:blip>
          <a:srcRect b="0" l="0" r="0" t="0"/>
          <a:stretch/>
        </p:blipFill>
        <p:spPr>
          <a:xfrm>
            <a:off x="2095762" y="3479800"/>
            <a:ext cx="508063" cy="635000"/>
          </a:xfrm>
          <a:prstGeom prst="rect">
            <a:avLst/>
          </a:prstGeom>
          <a:noFill/>
          <a:ln>
            <a:noFill/>
          </a:ln>
        </p:spPr>
      </p:pic>
      <p:sp>
        <p:nvSpPr>
          <p:cNvPr id="1385" name="Google Shape;1385;p20"/>
          <p:cNvSpPr/>
          <p:nvPr/>
        </p:nvSpPr>
        <p:spPr>
          <a:xfrm>
            <a:off x="3035679" y="3416300"/>
            <a:ext cx="19505405" cy="7450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Blood-Based Biomarkers for BA: </a:t>
            </a:r>
            <a:r>
              <a:rPr b="0" i="0" lang="en-US" sz="3200" u="none" cap="none" strike="noStrike">
                <a:solidFill>
                  <a:srgbClr val="FFFFFF"/>
                </a:solidFill>
                <a:latin typeface="Poppins"/>
                <a:ea typeface="Poppins"/>
                <a:cs typeface="Poppins"/>
                <a:sym typeface="Poppins"/>
              </a:rPr>
              <a:t>Blood biomarkers are suitable for estimating BA.</a:t>
            </a:r>
            <a:endParaRPr b="0" i="0" sz="3200" u="none" cap="none" strike="noStrike">
              <a:solidFill>
                <a:schemeClr val="dk1"/>
              </a:solidFill>
              <a:latin typeface="Calibri"/>
              <a:ea typeface="Calibri"/>
              <a:cs typeface="Calibri"/>
              <a:sym typeface="Calibri"/>
            </a:endParaRPr>
          </a:p>
        </p:txBody>
      </p:sp>
      <p:sp>
        <p:nvSpPr>
          <p:cNvPr id="1386" name="Google Shape;1386;p20"/>
          <p:cNvSpPr/>
          <p:nvPr/>
        </p:nvSpPr>
        <p:spPr>
          <a:xfrm>
            <a:off x="1968746" y="43815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87" name="Google Shape;1387;p20"/>
          <p:cNvPicPr preferRelativeResize="0"/>
          <p:nvPr/>
        </p:nvPicPr>
        <p:blipFill rotWithShape="1">
          <a:blip r:embed="rId12">
            <a:alphaModFix/>
          </a:blip>
          <a:srcRect b="0" l="0" r="0" t="0"/>
          <a:stretch/>
        </p:blipFill>
        <p:spPr>
          <a:xfrm>
            <a:off x="1968746" y="4381500"/>
            <a:ext cx="762095" cy="762000"/>
          </a:xfrm>
          <a:prstGeom prst="rect">
            <a:avLst/>
          </a:prstGeom>
          <a:noFill/>
          <a:ln>
            <a:noFill/>
          </a:ln>
        </p:spPr>
      </p:pic>
      <p:pic>
        <p:nvPicPr>
          <p:cNvPr descr=" " id="1388" name="Google Shape;1388;p20"/>
          <p:cNvPicPr preferRelativeResize="0"/>
          <p:nvPr/>
        </p:nvPicPr>
        <p:blipFill rotWithShape="1">
          <a:blip r:embed="rId15">
            <a:alphaModFix/>
          </a:blip>
          <a:srcRect b="0" l="0" r="0" t="0"/>
          <a:stretch/>
        </p:blipFill>
        <p:spPr>
          <a:xfrm>
            <a:off x="2063214" y="4460677"/>
            <a:ext cx="572582" cy="587573"/>
          </a:xfrm>
          <a:prstGeom prst="rect">
            <a:avLst/>
          </a:prstGeom>
          <a:noFill/>
          <a:ln>
            <a:noFill/>
          </a:ln>
        </p:spPr>
      </p:pic>
      <p:sp>
        <p:nvSpPr>
          <p:cNvPr id="1389" name="Google Shape;1389;p20"/>
          <p:cNvSpPr/>
          <p:nvPr/>
        </p:nvSpPr>
        <p:spPr>
          <a:xfrm>
            <a:off x="3035679" y="43815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Machine Learning for BA Estimation: </a:t>
            </a:r>
            <a:r>
              <a:rPr b="0" i="0" lang="en-US" sz="3200" u="none" cap="none" strike="noStrike">
                <a:solidFill>
                  <a:srgbClr val="FFFFFF"/>
                </a:solidFill>
                <a:latin typeface="Poppins"/>
                <a:ea typeface="Poppins"/>
                <a:cs typeface="Poppins"/>
                <a:sym typeface="Poppins"/>
              </a:rPr>
              <a:t>Machine learning models using circulating biomarkers from the UK Biobank improve BA estimation.</a:t>
            </a:r>
            <a:endParaRPr b="0" i="0" sz="3200" u="none" cap="none" strike="noStrike">
              <a:solidFill>
                <a:schemeClr val="dk1"/>
              </a:solidFill>
              <a:latin typeface="Calibri"/>
              <a:ea typeface="Calibri"/>
              <a:cs typeface="Calibri"/>
              <a:sym typeface="Calibri"/>
            </a:endParaRPr>
          </a:p>
        </p:txBody>
      </p:sp>
      <p:sp>
        <p:nvSpPr>
          <p:cNvPr id="1390" name="Google Shape;1390;p20"/>
          <p:cNvSpPr/>
          <p:nvPr/>
        </p:nvSpPr>
        <p:spPr>
          <a:xfrm>
            <a:off x="1968746" y="58039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91" name="Google Shape;1391;p20"/>
          <p:cNvPicPr preferRelativeResize="0"/>
          <p:nvPr/>
        </p:nvPicPr>
        <p:blipFill rotWithShape="1">
          <a:blip r:embed="rId12">
            <a:alphaModFix/>
          </a:blip>
          <a:srcRect b="0" l="0" r="0" t="0"/>
          <a:stretch/>
        </p:blipFill>
        <p:spPr>
          <a:xfrm>
            <a:off x="1968746" y="5803900"/>
            <a:ext cx="762095" cy="762000"/>
          </a:xfrm>
          <a:prstGeom prst="rect">
            <a:avLst/>
          </a:prstGeom>
          <a:noFill/>
          <a:ln>
            <a:noFill/>
          </a:ln>
        </p:spPr>
      </p:pic>
      <p:pic>
        <p:nvPicPr>
          <p:cNvPr descr=" " id="1392" name="Google Shape;1392;p20"/>
          <p:cNvPicPr preferRelativeResize="0"/>
          <p:nvPr/>
        </p:nvPicPr>
        <p:blipFill rotWithShape="1">
          <a:blip r:embed="rId16">
            <a:alphaModFix/>
          </a:blip>
          <a:srcRect b="0" l="0" r="0" t="0"/>
          <a:stretch/>
        </p:blipFill>
        <p:spPr>
          <a:xfrm>
            <a:off x="2064008" y="5835650"/>
            <a:ext cx="571571" cy="635000"/>
          </a:xfrm>
          <a:prstGeom prst="rect">
            <a:avLst/>
          </a:prstGeom>
          <a:noFill/>
          <a:ln>
            <a:noFill/>
          </a:ln>
        </p:spPr>
      </p:pic>
      <p:sp>
        <p:nvSpPr>
          <p:cNvPr id="1393" name="Google Shape;1393;p20"/>
          <p:cNvSpPr/>
          <p:nvPr/>
        </p:nvSpPr>
        <p:spPr>
          <a:xfrm>
            <a:off x="3035679" y="58039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Cox Model with 25 Biomarkers: </a:t>
            </a:r>
            <a:r>
              <a:rPr b="0" i="0" lang="en-US" sz="3200" u="none" cap="none" strike="noStrike">
                <a:solidFill>
                  <a:srgbClr val="FFFFFF"/>
                </a:solidFill>
                <a:latin typeface="Poppins"/>
                <a:ea typeface="Poppins"/>
                <a:cs typeface="Poppins"/>
                <a:sym typeface="Poppins"/>
              </a:rPr>
              <a:t>An Elastic-Net derived Cox model with 25 selected biomarkers predicts mortality risk and outperforms the PhenoAge model by 9.2%.</a:t>
            </a:r>
            <a:endParaRPr b="0" i="0" sz="3200" u="none" cap="none" strike="noStrike">
              <a:solidFill>
                <a:schemeClr val="dk1"/>
              </a:solidFill>
              <a:latin typeface="Calibri"/>
              <a:ea typeface="Calibri"/>
              <a:cs typeface="Calibri"/>
              <a:sym typeface="Calibri"/>
            </a:endParaRPr>
          </a:p>
        </p:txBody>
      </p:sp>
      <p:sp>
        <p:nvSpPr>
          <p:cNvPr id="1394" name="Google Shape;1394;p20"/>
          <p:cNvSpPr/>
          <p:nvPr/>
        </p:nvSpPr>
        <p:spPr>
          <a:xfrm>
            <a:off x="1968746" y="72263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95" name="Google Shape;1395;p20"/>
          <p:cNvPicPr preferRelativeResize="0"/>
          <p:nvPr/>
        </p:nvPicPr>
        <p:blipFill rotWithShape="1">
          <a:blip r:embed="rId12">
            <a:alphaModFix/>
          </a:blip>
          <a:srcRect b="0" l="0" r="0" t="0"/>
          <a:stretch/>
        </p:blipFill>
        <p:spPr>
          <a:xfrm>
            <a:off x="1968746" y="7226300"/>
            <a:ext cx="762095" cy="762000"/>
          </a:xfrm>
          <a:prstGeom prst="rect">
            <a:avLst/>
          </a:prstGeom>
          <a:noFill/>
          <a:ln>
            <a:noFill/>
          </a:ln>
        </p:spPr>
      </p:pic>
      <p:pic>
        <p:nvPicPr>
          <p:cNvPr descr=" " id="1396" name="Google Shape;1396;p20"/>
          <p:cNvPicPr preferRelativeResize="0"/>
          <p:nvPr/>
        </p:nvPicPr>
        <p:blipFill rotWithShape="1">
          <a:blip r:embed="rId17">
            <a:alphaModFix/>
          </a:blip>
          <a:srcRect b="0" l="0" r="0" t="0"/>
          <a:stretch/>
        </p:blipFill>
        <p:spPr>
          <a:xfrm>
            <a:off x="2064008" y="7321550"/>
            <a:ext cx="635079" cy="635000"/>
          </a:xfrm>
          <a:prstGeom prst="rect">
            <a:avLst/>
          </a:prstGeom>
          <a:noFill/>
          <a:ln>
            <a:noFill/>
          </a:ln>
        </p:spPr>
      </p:pic>
      <p:sp>
        <p:nvSpPr>
          <p:cNvPr id="1397" name="Google Shape;1397;p20"/>
          <p:cNvSpPr/>
          <p:nvPr/>
        </p:nvSpPr>
        <p:spPr>
          <a:xfrm>
            <a:off x="3035679" y="72263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Clinical Assay Panels: </a:t>
            </a:r>
            <a:r>
              <a:rPr b="0" i="0" lang="en-US" sz="3200" u="none" cap="none" strike="noStrike">
                <a:solidFill>
                  <a:srgbClr val="FFFFFF"/>
                </a:solidFill>
                <a:latin typeface="Poppins"/>
                <a:ea typeface="Poppins"/>
                <a:cs typeface="Poppins"/>
                <a:sym typeface="Poppins"/>
              </a:rPr>
              <a:t>Using common clinical assay panels with fewer biomarkers, along with imputation, maintains predictive accuracy.</a:t>
            </a:r>
            <a:endParaRPr b="0" i="0" sz="3200" u="none" cap="none" strike="noStrike">
              <a:solidFill>
                <a:schemeClr val="dk1"/>
              </a:solidFill>
              <a:latin typeface="Calibri"/>
              <a:ea typeface="Calibri"/>
              <a:cs typeface="Calibri"/>
              <a:sym typeface="Calibri"/>
            </a:endParaRPr>
          </a:p>
        </p:txBody>
      </p:sp>
      <p:sp>
        <p:nvSpPr>
          <p:cNvPr id="1398" name="Google Shape;1398;p20"/>
          <p:cNvSpPr/>
          <p:nvPr/>
        </p:nvSpPr>
        <p:spPr>
          <a:xfrm>
            <a:off x="1968746" y="864870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399" name="Google Shape;1399;p20"/>
          <p:cNvPicPr preferRelativeResize="0"/>
          <p:nvPr/>
        </p:nvPicPr>
        <p:blipFill rotWithShape="1">
          <a:blip r:embed="rId12">
            <a:alphaModFix/>
          </a:blip>
          <a:srcRect b="0" l="0" r="0" t="0"/>
          <a:stretch/>
        </p:blipFill>
        <p:spPr>
          <a:xfrm>
            <a:off x="1968746" y="8648700"/>
            <a:ext cx="762095" cy="762000"/>
          </a:xfrm>
          <a:prstGeom prst="rect">
            <a:avLst/>
          </a:prstGeom>
          <a:noFill/>
          <a:ln>
            <a:noFill/>
          </a:ln>
        </p:spPr>
      </p:pic>
      <p:pic>
        <p:nvPicPr>
          <p:cNvPr descr=" " id="1400" name="Google Shape;1400;p20"/>
          <p:cNvPicPr preferRelativeResize="0"/>
          <p:nvPr/>
        </p:nvPicPr>
        <p:blipFill rotWithShape="1">
          <a:blip r:embed="rId18">
            <a:alphaModFix/>
          </a:blip>
          <a:srcRect b="0" l="0" r="0" t="0"/>
          <a:stretch/>
        </p:blipFill>
        <p:spPr>
          <a:xfrm>
            <a:off x="2031873" y="8749382"/>
            <a:ext cx="634453" cy="560263"/>
          </a:xfrm>
          <a:prstGeom prst="rect">
            <a:avLst/>
          </a:prstGeom>
          <a:noFill/>
          <a:ln>
            <a:noFill/>
          </a:ln>
        </p:spPr>
      </p:pic>
      <p:sp>
        <p:nvSpPr>
          <p:cNvPr id="1401" name="Google Shape;1401;p20"/>
          <p:cNvSpPr/>
          <p:nvPr/>
        </p:nvSpPr>
        <p:spPr>
          <a:xfrm>
            <a:off x="3035679" y="864870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BA Definition:</a:t>
            </a:r>
            <a:r>
              <a:rPr b="0" i="0" lang="en-US" sz="3200" u="none" cap="none" strike="noStrike">
                <a:solidFill>
                  <a:srgbClr val="FFFFFF"/>
                </a:solidFill>
                <a:latin typeface="Poppins"/>
                <a:ea typeface="Poppins"/>
                <a:cs typeface="Poppins"/>
                <a:sym typeface="Poppins"/>
              </a:rPr>
              <a:t> BA is estimated as an age equivalent within the same-sex population, indicating an individual's mortality risk.</a:t>
            </a:r>
            <a:endParaRPr b="0" i="0" sz="3200" u="none" cap="none" strike="noStrike">
              <a:solidFill>
                <a:schemeClr val="dk1"/>
              </a:solidFill>
              <a:latin typeface="Calibri"/>
              <a:ea typeface="Calibri"/>
              <a:cs typeface="Calibri"/>
              <a:sym typeface="Calibri"/>
            </a:endParaRPr>
          </a:p>
        </p:txBody>
      </p:sp>
      <p:sp>
        <p:nvSpPr>
          <p:cNvPr id="1402" name="Google Shape;1402;p20"/>
          <p:cNvSpPr/>
          <p:nvPr/>
        </p:nvSpPr>
        <p:spPr>
          <a:xfrm>
            <a:off x="1968746" y="10071100"/>
            <a:ext cx="20436854" cy="120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03" name="Google Shape;1403;p20"/>
          <p:cNvPicPr preferRelativeResize="0"/>
          <p:nvPr/>
        </p:nvPicPr>
        <p:blipFill rotWithShape="1">
          <a:blip r:embed="rId12">
            <a:alphaModFix/>
          </a:blip>
          <a:srcRect b="0" l="0" r="0" t="0"/>
          <a:stretch/>
        </p:blipFill>
        <p:spPr>
          <a:xfrm>
            <a:off x="1968746" y="10071100"/>
            <a:ext cx="762095" cy="762000"/>
          </a:xfrm>
          <a:prstGeom prst="rect">
            <a:avLst/>
          </a:prstGeom>
          <a:noFill/>
          <a:ln>
            <a:noFill/>
          </a:ln>
        </p:spPr>
      </p:pic>
      <p:pic>
        <p:nvPicPr>
          <p:cNvPr descr=" " id="1404" name="Google Shape;1404;p20"/>
          <p:cNvPicPr preferRelativeResize="0"/>
          <p:nvPr/>
        </p:nvPicPr>
        <p:blipFill rotWithShape="1">
          <a:blip r:embed="rId19">
            <a:alphaModFix/>
          </a:blip>
          <a:srcRect b="0" l="0" r="0" t="0"/>
          <a:stretch/>
        </p:blipFill>
        <p:spPr>
          <a:xfrm>
            <a:off x="2032254" y="10166350"/>
            <a:ext cx="635079" cy="539750"/>
          </a:xfrm>
          <a:prstGeom prst="rect">
            <a:avLst/>
          </a:prstGeom>
          <a:noFill/>
          <a:ln>
            <a:noFill/>
          </a:ln>
        </p:spPr>
      </p:pic>
      <p:sp>
        <p:nvSpPr>
          <p:cNvPr id="1405" name="Google Shape;1405;p20"/>
          <p:cNvSpPr/>
          <p:nvPr/>
        </p:nvSpPr>
        <p:spPr>
          <a:xfrm>
            <a:off x="3035679" y="10071100"/>
            <a:ext cx="19505405" cy="13419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Wide Range of BA Values: </a:t>
            </a:r>
            <a:r>
              <a:rPr b="0" i="0" lang="en-US" sz="3200" u="none" cap="none" strike="noStrike">
                <a:solidFill>
                  <a:srgbClr val="FFFFFF"/>
                </a:solidFill>
                <a:latin typeface="Poppins"/>
                <a:ea typeface="Poppins"/>
                <a:cs typeface="Poppins"/>
                <a:sym typeface="Poppins"/>
              </a:rPr>
              <a:t>BA values can vary from 20 years younger to 20 years older than an individual's chronological age, highlighting the significance of aging signals in blood markers.</a:t>
            </a:r>
            <a:endParaRPr b="0" i="0" sz="3200" u="none" cap="none" strike="noStrike">
              <a:solidFill>
                <a:schemeClr val="dk1"/>
              </a:solidFill>
              <a:latin typeface="Calibri"/>
              <a:ea typeface="Calibri"/>
              <a:cs typeface="Calibri"/>
              <a:sym typeface="Calibri"/>
            </a:endParaRPr>
          </a:p>
        </p:txBody>
      </p:sp>
      <p:sp>
        <p:nvSpPr>
          <p:cNvPr id="1406" name="Google Shape;1406;p20"/>
          <p:cNvSpPr/>
          <p:nvPr/>
        </p:nvSpPr>
        <p:spPr>
          <a:xfrm>
            <a:off x="1968746" y="11582400"/>
            <a:ext cx="5220352"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7" name="Google Shape;1407;p20"/>
          <p:cNvSpPr/>
          <p:nvPr/>
        </p:nvSpPr>
        <p:spPr>
          <a:xfrm>
            <a:off x="1968746" y="11582400"/>
            <a:ext cx="328547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Link :</a:t>
            </a:r>
            <a:endParaRPr b="0" i="0" sz="3200" u="none" cap="none" strike="noStrike">
              <a:solidFill>
                <a:schemeClr val="dk1"/>
              </a:solidFill>
              <a:latin typeface="Calibri"/>
              <a:ea typeface="Calibri"/>
              <a:cs typeface="Calibri"/>
              <a:sym typeface="Calibri"/>
            </a:endParaRPr>
          </a:p>
        </p:txBody>
      </p:sp>
      <p:sp>
        <p:nvSpPr>
          <p:cNvPr id="1408" name="Google Shape;1408;p20"/>
          <p:cNvSpPr/>
          <p:nvPr/>
        </p:nvSpPr>
        <p:spPr>
          <a:xfrm>
            <a:off x="5321965" y="11582400"/>
            <a:ext cx="200261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sng" cap="none" strike="noStrike">
                <a:solidFill>
                  <a:srgbClr val="00B4FF"/>
                </a:solidFill>
                <a:latin typeface="Poppins Medium"/>
                <a:ea typeface="Poppins Medium"/>
                <a:cs typeface="Poppins Medium"/>
                <a:sym typeface="Poppins Medium"/>
                <a:hlinkClick r:id="rId20">
                  <a:extLst>
                    <a:ext uri="{A12FA001-AC4F-418D-AE19-62706E023703}">
                      <ahyp:hlinkClr val="tx"/>
                    </a:ext>
                  </a:extLst>
                </a:hlinkClick>
              </a:rPr>
              <a:t>View Link</a:t>
            </a:r>
            <a:endParaRPr b="0" i="0" sz="3200" u="none" cap="none" strike="noStrike">
              <a:solidFill>
                <a:schemeClr val="dk1"/>
              </a:solidFill>
              <a:latin typeface="Calibri"/>
              <a:ea typeface="Calibri"/>
              <a:cs typeface="Calibri"/>
              <a:sym typeface="Calibri"/>
            </a:endParaRPr>
          </a:p>
        </p:txBody>
      </p:sp>
      <p:sp>
        <p:nvSpPr>
          <p:cNvPr id="1409" name="Google Shape;1409;p20"/>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4" name="Shape 1414"/>
        <p:cNvGrpSpPr/>
        <p:nvPr/>
      </p:nvGrpSpPr>
      <p:grpSpPr>
        <a:xfrm>
          <a:off x="0" y="0"/>
          <a:ext cx="0" cy="0"/>
          <a:chOff x="0" y="0"/>
          <a:chExt cx="0" cy="0"/>
        </a:xfrm>
      </p:grpSpPr>
      <p:pic>
        <p:nvPicPr>
          <p:cNvPr descr=" " id="1415" name="Google Shape;1415;p21"/>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416" name="Google Shape;1416;p21"/>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1417" name="Google Shape;1417;p21"/>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418" name="Google Shape;1418;p21"/>
          <p:cNvPicPr preferRelativeResize="0"/>
          <p:nvPr/>
        </p:nvPicPr>
        <p:blipFill rotWithShape="1">
          <a:blip r:embed="rId6">
            <a:alphaModFix/>
          </a:blip>
          <a:srcRect b="0" l="0" r="0" t="0"/>
          <a:stretch/>
        </p:blipFill>
        <p:spPr>
          <a:xfrm>
            <a:off x="17661557" y="0"/>
            <a:ext cx="6725491" cy="3041650"/>
          </a:xfrm>
          <a:prstGeom prst="rect">
            <a:avLst/>
          </a:prstGeom>
          <a:noFill/>
          <a:ln>
            <a:noFill/>
          </a:ln>
        </p:spPr>
      </p:pic>
      <p:pic>
        <p:nvPicPr>
          <p:cNvPr descr=" " id="1419" name="Google Shape;1419;p21"/>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420" name="Google Shape;1420;p21"/>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421" name="Google Shape;1421;p21"/>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422" name="Google Shape;1422;p21"/>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423" name="Google Shape;1423;p21"/>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424" name="Google Shape;1424;p21"/>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425" name="Google Shape;1425;p21"/>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426" name="Google Shape;1426;p21"/>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427" name="Google Shape;1427;p21"/>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428" name="Google Shape;1428;p21"/>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429" name="Google Shape;1429;p21"/>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430" name="Google Shape;1430;p21"/>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431" name="Google Shape;1431;p21"/>
          <p:cNvSpPr/>
          <p:nvPr/>
        </p:nvSpPr>
        <p:spPr>
          <a:xfrm>
            <a:off x="2095762" y="660400"/>
            <a:ext cx="19839880" cy="1524000"/>
          </a:xfrm>
          <a:prstGeom prst="rect">
            <a:avLst/>
          </a:prstGeom>
          <a:noFill/>
          <a:ln>
            <a:noFill/>
          </a:ln>
        </p:spPr>
        <p:txBody>
          <a:bodyPr anchorCtr="0" anchor="t" bIns="0" lIns="0" spcFirstLastPara="1" rIns="0" wrap="square" tIns="0">
            <a:noAutofit/>
          </a:bodyPr>
          <a:lstStyle/>
          <a:p>
            <a:pPr indent="0" lvl="1" marL="342900" marR="0" rtl="0" algn="l">
              <a:lnSpc>
                <a:spcPct val="100000"/>
              </a:lnSpc>
              <a:spcBef>
                <a:spcPts val="0"/>
              </a:spcBef>
              <a:spcAft>
                <a:spcPts val="0"/>
              </a:spcAft>
              <a:buClr>
                <a:srgbClr val="000000"/>
              </a:buClr>
              <a:buSzPts val="3600"/>
              <a:buFont typeface="Arial"/>
              <a:buNone/>
            </a:pPr>
            <a:r>
              <a:rPr b="0" i="0" lang="en-US" sz="3600" u="none" cap="none" strike="noStrike">
                <a:solidFill>
                  <a:srgbClr val="00B4FF"/>
                </a:solidFill>
                <a:latin typeface="Poppins SemiBold"/>
                <a:ea typeface="Poppins SemiBold"/>
                <a:cs typeface="Poppins SemiBold"/>
                <a:sym typeface="Poppins SemiBold"/>
              </a:rPr>
              <a:t>6. Longitudinal analysis of blood markers reveals progressive loss of resilience and predicts human lifespan limit</a:t>
            </a:r>
            <a:endParaRPr b="0" i="0" sz="3600" u="none" cap="none" strike="noStrike">
              <a:solidFill>
                <a:schemeClr val="dk1"/>
              </a:solidFill>
              <a:latin typeface="Poppins SemiBold"/>
              <a:ea typeface="Poppins SemiBold"/>
              <a:cs typeface="Poppins SemiBold"/>
              <a:sym typeface="Poppins SemiBold"/>
            </a:endParaRPr>
          </a:p>
        </p:txBody>
      </p:sp>
      <p:sp>
        <p:nvSpPr>
          <p:cNvPr id="1432" name="Google Shape;1432;p21"/>
          <p:cNvSpPr/>
          <p:nvPr/>
        </p:nvSpPr>
        <p:spPr>
          <a:xfrm>
            <a:off x="1968746" y="2686050"/>
            <a:ext cx="20436854" cy="985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3" name="Google Shape;1433;p21"/>
          <p:cNvSpPr/>
          <p:nvPr/>
        </p:nvSpPr>
        <p:spPr>
          <a:xfrm>
            <a:off x="1968746" y="2686050"/>
            <a:ext cx="20436854" cy="894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34" name="Google Shape;1434;p21"/>
          <p:cNvSpPr/>
          <p:nvPr/>
        </p:nvSpPr>
        <p:spPr>
          <a:xfrm>
            <a:off x="1968746" y="26860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35" name="Google Shape;1435;p21"/>
          <p:cNvPicPr preferRelativeResize="0"/>
          <p:nvPr/>
        </p:nvPicPr>
        <p:blipFill rotWithShape="1">
          <a:blip r:embed="rId12">
            <a:alphaModFix/>
          </a:blip>
          <a:srcRect b="0" l="0" r="0" t="0"/>
          <a:stretch/>
        </p:blipFill>
        <p:spPr>
          <a:xfrm>
            <a:off x="1968746" y="2686050"/>
            <a:ext cx="762095" cy="762000"/>
          </a:xfrm>
          <a:prstGeom prst="rect">
            <a:avLst/>
          </a:prstGeom>
          <a:noFill/>
          <a:ln>
            <a:noFill/>
          </a:ln>
        </p:spPr>
      </p:pic>
      <p:pic>
        <p:nvPicPr>
          <p:cNvPr descr=" " id="1436" name="Google Shape;1436;p21"/>
          <p:cNvPicPr preferRelativeResize="0"/>
          <p:nvPr/>
        </p:nvPicPr>
        <p:blipFill rotWithShape="1">
          <a:blip r:embed="rId13">
            <a:alphaModFix/>
          </a:blip>
          <a:srcRect b="0" l="0" r="0" t="0"/>
          <a:stretch/>
        </p:blipFill>
        <p:spPr>
          <a:xfrm>
            <a:off x="2031873" y="2786732"/>
            <a:ext cx="634453" cy="560263"/>
          </a:xfrm>
          <a:prstGeom prst="rect">
            <a:avLst/>
          </a:prstGeom>
          <a:noFill/>
          <a:ln>
            <a:noFill/>
          </a:ln>
        </p:spPr>
      </p:pic>
      <p:sp>
        <p:nvSpPr>
          <p:cNvPr id="1437" name="Google Shape;1437;p21"/>
          <p:cNvSpPr/>
          <p:nvPr/>
        </p:nvSpPr>
        <p:spPr>
          <a:xfrm>
            <a:off x="3035679" y="268605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CBC Measurements and Aging: </a:t>
            </a:r>
            <a:r>
              <a:rPr b="0" i="0" lang="en-US" sz="3200" u="none" cap="none" strike="noStrike">
                <a:solidFill>
                  <a:srgbClr val="FFFFFF"/>
                </a:solidFill>
                <a:latin typeface="Poppins"/>
                <a:ea typeface="Poppins"/>
                <a:cs typeface="Poppins"/>
                <a:sym typeface="Poppins"/>
              </a:rPr>
              <a:t>Longitudinal data from CBC measurements were analyzed to understand aging dynamics.</a:t>
            </a:r>
            <a:endParaRPr b="0" i="0" sz="3200" u="none" cap="none" strike="noStrike">
              <a:solidFill>
                <a:schemeClr val="dk1"/>
              </a:solidFill>
              <a:latin typeface="Calibri"/>
              <a:ea typeface="Calibri"/>
              <a:cs typeface="Calibri"/>
              <a:sym typeface="Calibri"/>
            </a:endParaRPr>
          </a:p>
        </p:txBody>
      </p:sp>
      <p:sp>
        <p:nvSpPr>
          <p:cNvPr id="1438" name="Google Shape;1438;p21"/>
          <p:cNvSpPr/>
          <p:nvPr/>
        </p:nvSpPr>
        <p:spPr>
          <a:xfrm>
            <a:off x="1968746" y="41084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39" name="Google Shape;1439;p21"/>
          <p:cNvPicPr preferRelativeResize="0"/>
          <p:nvPr/>
        </p:nvPicPr>
        <p:blipFill rotWithShape="1">
          <a:blip r:embed="rId12">
            <a:alphaModFix/>
          </a:blip>
          <a:srcRect b="0" l="0" r="0" t="0"/>
          <a:stretch/>
        </p:blipFill>
        <p:spPr>
          <a:xfrm>
            <a:off x="1968746" y="4108450"/>
            <a:ext cx="762095" cy="762000"/>
          </a:xfrm>
          <a:prstGeom prst="rect">
            <a:avLst/>
          </a:prstGeom>
          <a:noFill/>
          <a:ln>
            <a:noFill/>
          </a:ln>
        </p:spPr>
      </p:pic>
      <p:pic>
        <p:nvPicPr>
          <p:cNvPr descr=" " id="1440" name="Google Shape;1440;p21"/>
          <p:cNvPicPr preferRelativeResize="0"/>
          <p:nvPr/>
        </p:nvPicPr>
        <p:blipFill rotWithShape="1">
          <a:blip r:embed="rId14">
            <a:alphaModFix/>
          </a:blip>
          <a:srcRect b="0" l="0" r="0" t="0"/>
          <a:stretch/>
        </p:blipFill>
        <p:spPr>
          <a:xfrm>
            <a:off x="2064008" y="4203700"/>
            <a:ext cx="571571" cy="571500"/>
          </a:xfrm>
          <a:prstGeom prst="rect">
            <a:avLst/>
          </a:prstGeom>
          <a:noFill/>
          <a:ln>
            <a:noFill/>
          </a:ln>
        </p:spPr>
      </p:pic>
      <p:sp>
        <p:nvSpPr>
          <p:cNvPr id="1441" name="Google Shape;1441;p21"/>
          <p:cNvSpPr/>
          <p:nvPr/>
        </p:nvSpPr>
        <p:spPr>
          <a:xfrm>
            <a:off x="3035679" y="410845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Dynamic Organism State Indicator (DOSI): </a:t>
            </a:r>
            <a:r>
              <a:rPr b="0" i="0" lang="en-US" sz="3200" u="none" cap="none" strike="noStrike">
                <a:solidFill>
                  <a:srgbClr val="FFFFFF"/>
                </a:solidFill>
                <a:latin typeface="Poppins"/>
                <a:ea typeface="Poppins"/>
                <a:cs typeface="Poppins"/>
                <a:sym typeface="Poppins"/>
              </a:rPr>
              <a:t>DOSI, a log-linear mortality estimate derived from CBC variables, served as a quantitative measure of aging.</a:t>
            </a:r>
            <a:endParaRPr b="0" i="0" sz="3200" u="none" cap="none" strike="noStrike">
              <a:solidFill>
                <a:schemeClr val="dk1"/>
              </a:solidFill>
              <a:latin typeface="Calibri"/>
              <a:ea typeface="Calibri"/>
              <a:cs typeface="Calibri"/>
              <a:sym typeface="Calibri"/>
            </a:endParaRPr>
          </a:p>
        </p:txBody>
      </p:sp>
      <p:sp>
        <p:nvSpPr>
          <p:cNvPr id="1442" name="Google Shape;1442;p21"/>
          <p:cNvSpPr/>
          <p:nvPr/>
        </p:nvSpPr>
        <p:spPr>
          <a:xfrm>
            <a:off x="1968746" y="55308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43" name="Google Shape;1443;p21"/>
          <p:cNvPicPr preferRelativeResize="0"/>
          <p:nvPr/>
        </p:nvPicPr>
        <p:blipFill rotWithShape="1">
          <a:blip r:embed="rId12">
            <a:alphaModFix/>
          </a:blip>
          <a:srcRect b="0" l="0" r="0" t="0"/>
          <a:stretch/>
        </p:blipFill>
        <p:spPr>
          <a:xfrm>
            <a:off x="1968746" y="5530850"/>
            <a:ext cx="762095" cy="762000"/>
          </a:xfrm>
          <a:prstGeom prst="rect">
            <a:avLst/>
          </a:prstGeom>
          <a:noFill/>
          <a:ln>
            <a:noFill/>
          </a:ln>
        </p:spPr>
      </p:pic>
      <p:pic>
        <p:nvPicPr>
          <p:cNvPr descr=" " id="1444" name="Google Shape;1444;p21"/>
          <p:cNvPicPr preferRelativeResize="0"/>
          <p:nvPr/>
        </p:nvPicPr>
        <p:blipFill rotWithShape="1">
          <a:blip r:embed="rId15">
            <a:alphaModFix/>
          </a:blip>
          <a:srcRect b="0" l="0" r="0" t="0"/>
          <a:stretch/>
        </p:blipFill>
        <p:spPr>
          <a:xfrm>
            <a:off x="2032254" y="5594350"/>
            <a:ext cx="635079" cy="635000"/>
          </a:xfrm>
          <a:prstGeom prst="rect">
            <a:avLst/>
          </a:prstGeom>
          <a:noFill/>
          <a:ln>
            <a:noFill/>
          </a:ln>
        </p:spPr>
      </p:pic>
      <p:sp>
        <p:nvSpPr>
          <p:cNvPr id="1445" name="Google Shape;1445;p21"/>
          <p:cNvSpPr/>
          <p:nvPr/>
        </p:nvSpPr>
        <p:spPr>
          <a:xfrm>
            <a:off x="3035679" y="553085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Physiological Resilience and Aging: </a:t>
            </a:r>
            <a:r>
              <a:rPr b="0" i="0" lang="en-US" sz="3200" u="none" cap="none" strike="noStrike">
                <a:solidFill>
                  <a:srgbClr val="FFFFFF"/>
                </a:solidFill>
                <a:latin typeface="Poppins"/>
                <a:ea typeface="Poppins"/>
                <a:cs typeface="Poppins"/>
                <a:sym typeface="Poppins"/>
              </a:rPr>
              <a:t>Broadening of the age-dependent DOSI distribution indicated a progressive loss of physiological resilience during aging.</a:t>
            </a:r>
            <a:endParaRPr b="0" i="0" sz="3200" u="none" cap="none" strike="noStrike">
              <a:solidFill>
                <a:schemeClr val="dk1"/>
              </a:solidFill>
              <a:latin typeface="Calibri"/>
              <a:ea typeface="Calibri"/>
              <a:cs typeface="Calibri"/>
              <a:sym typeface="Calibri"/>
            </a:endParaRPr>
          </a:p>
        </p:txBody>
      </p:sp>
      <p:sp>
        <p:nvSpPr>
          <p:cNvPr id="1446" name="Google Shape;1446;p21"/>
          <p:cNvSpPr/>
          <p:nvPr/>
        </p:nvSpPr>
        <p:spPr>
          <a:xfrm>
            <a:off x="1968746" y="69532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47" name="Google Shape;1447;p21"/>
          <p:cNvPicPr preferRelativeResize="0"/>
          <p:nvPr/>
        </p:nvPicPr>
        <p:blipFill rotWithShape="1">
          <a:blip r:embed="rId12">
            <a:alphaModFix/>
          </a:blip>
          <a:srcRect b="0" l="0" r="0" t="0"/>
          <a:stretch/>
        </p:blipFill>
        <p:spPr>
          <a:xfrm>
            <a:off x="1968746" y="6953250"/>
            <a:ext cx="762095" cy="762000"/>
          </a:xfrm>
          <a:prstGeom prst="rect">
            <a:avLst/>
          </a:prstGeom>
          <a:noFill/>
          <a:ln>
            <a:noFill/>
          </a:ln>
        </p:spPr>
      </p:pic>
      <p:pic>
        <p:nvPicPr>
          <p:cNvPr descr=" " id="1448" name="Google Shape;1448;p21"/>
          <p:cNvPicPr preferRelativeResize="0"/>
          <p:nvPr/>
        </p:nvPicPr>
        <p:blipFill rotWithShape="1">
          <a:blip r:embed="rId16">
            <a:alphaModFix/>
          </a:blip>
          <a:srcRect b="0" l="0" r="0" t="0"/>
          <a:stretch/>
        </p:blipFill>
        <p:spPr>
          <a:xfrm>
            <a:off x="2095762" y="7048500"/>
            <a:ext cx="508063" cy="571500"/>
          </a:xfrm>
          <a:prstGeom prst="rect">
            <a:avLst/>
          </a:prstGeom>
          <a:noFill/>
          <a:ln>
            <a:noFill/>
          </a:ln>
        </p:spPr>
      </p:pic>
      <p:sp>
        <p:nvSpPr>
          <p:cNvPr id="1449" name="Google Shape;1449;p21"/>
          <p:cNvSpPr/>
          <p:nvPr/>
        </p:nvSpPr>
        <p:spPr>
          <a:xfrm>
            <a:off x="3035679" y="695325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Predicted Critical Point: </a:t>
            </a:r>
            <a:r>
              <a:rPr b="0" i="0" lang="en-US" sz="3200" u="none" cap="none" strike="noStrike">
                <a:solidFill>
                  <a:srgbClr val="FFFFFF"/>
                </a:solidFill>
                <a:latin typeface="Poppins"/>
                <a:ea typeface="Poppins"/>
                <a:cs typeface="Poppins"/>
                <a:sym typeface="Poppins"/>
              </a:rPr>
              <a:t>Extrapolation suggested a critical point at 120-150 years of age, marking a complete loss of resilience.</a:t>
            </a:r>
            <a:endParaRPr b="0" i="0" sz="3200" u="none" cap="none" strike="noStrike">
              <a:solidFill>
                <a:schemeClr val="dk1"/>
              </a:solidFill>
              <a:latin typeface="Calibri"/>
              <a:ea typeface="Calibri"/>
              <a:cs typeface="Calibri"/>
              <a:sym typeface="Calibri"/>
            </a:endParaRPr>
          </a:p>
        </p:txBody>
      </p:sp>
      <p:sp>
        <p:nvSpPr>
          <p:cNvPr id="1450" name="Google Shape;1450;p21"/>
          <p:cNvSpPr/>
          <p:nvPr/>
        </p:nvSpPr>
        <p:spPr>
          <a:xfrm>
            <a:off x="1968746" y="83756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51" name="Google Shape;1451;p21"/>
          <p:cNvPicPr preferRelativeResize="0"/>
          <p:nvPr/>
        </p:nvPicPr>
        <p:blipFill rotWithShape="1">
          <a:blip r:embed="rId12">
            <a:alphaModFix/>
          </a:blip>
          <a:srcRect b="0" l="0" r="0" t="0"/>
          <a:stretch/>
        </p:blipFill>
        <p:spPr>
          <a:xfrm>
            <a:off x="1968746" y="8375650"/>
            <a:ext cx="762095" cy="762000"/>
          </a:xfrm>
          <a:prstGeom prst="rect">
            <a:avLst/>
          </a:prstGeom>
          <a:noFill/>
          <a:ln>
            <a:noFill/>
          </a:ln>
        </p:spPr>
      </p:pic>
      <p:pic>
        <p:nvPicPr>
          <p:cNvPr descr=" " id="1452" name="Google Shape;1452;p21"/>
          <p:cNvPicPr preferRelativeResize="0"/>
          <p:nvPr/>
        </p:nvPicPr>
        <p:blipFill rotWithShape="1">
          <a:blip r:embed="rId17">
            <a:alphaModFix/>
          </a:blip>
          <a:srcRect b="0" l="0" r="0" t="0"/>
          <a:stretch/>
        </p:blipFill>
        <p:spPr>
          <a:xfrm>
            <a:off x="2064008" y="8470900"/>
            <a:ext cx="571571" cy="571500"/>
          </a:xfrm>
          <a:prstGeom prst="rect">
            <a:avLst/>
          </a:prstGeom>
          <a:noFill/>
          <a:ln>
            <a:noFill/>
          </a:ln>
        </p:spPr>
      </p:pic>
      <p:sp>
        <p:nvSpPr>
          <p:cNvPr id="1453" name="Google Shape;1453;p21"/>
          <p:cNvSpPr/>
          <p:nvPr/>
        </p:nvSpPr>
        <p:spPr>
          <a:xfrm>
            <a:off x="3035679" y="837565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Confirmation by Wearable Device Data: </a:t>
            </a:r>
            <a:r>
              <a:rPr b="0" i="0" lang="en-US" sz="3200" u="none" cap="none" strike="noStrike">
                <a:solidFill>
                  <a:srgbClr val="FFFFFF"/>
                </a:solidFill>
                <a:latin typeface="Poppins"/>
                <a:ea typeface="Poppins"/>
                <a:cs typeface="Poppins"/>
                <a:sym typeface="Poppins"/>
              </a:rPr>
              <a:t>Analysis of physical activity data from wearable devices independently confirmed this critical point.</a:t>
            </a:r>
            <a:endParaRPr b="0" i="0" sz="3200" u="none" cap="none" strike="noStrike">
              <a:solidFill>
                <a:schemeClr val="dk1"/>
              </a:solidFill>
              <a:latin typeface="Calibri"/>
              <a:ea typeface="Calibri"/>
              <a:cs typeface="Calibri"/>
              <a:sym typeface="Calibri"/>
            </a:endParaRPr>
          </a:p>
        </p:txBody>
      </p:sp>
      <p:sp>
        <p:nvSpPr>
          <p:cNvPr id="1454" name="Google Shape;1454;p21"/>
          <p:cNvSpPr/>
          <p:nvPr/>
        </p:nvSpPr>
        <p:spPr>
          <a:xfrm>
            <a:off x="1968746" y="9798050"/>
            <a:ext cx="20436854"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55" name="Google Shape;1455;p21"/>
          <p:cNvPicPr preferRelativeResize="0"/>
          <p:nvPr/>
        </p:nvPicPr>
        <p:blipFill rotWithShape="1">
          <a:blip r:embed="rId12">
            <a:alphaModFix/>
          </a:blip>
          <a:srcRect b="0" l="0" r="0" t="0"/>
          <a:stretch/>
        </p:blipFill>
        <p:spPr>
          <a:xfrm>
            <a:off x="1968746" y="9798050"/>
            <a:ext cx="762095" cy="762000"/>
          </a:xfrm>
          <a:prstGeom prst="rect">
            <a:avLst/>
          </a:prstGeom>
          <a:noFill/>
          <a:ln>
            <a:noFill/>
          </a:ln>
        </p:spPr>
      </p:pic>
      <p:pic>
        <p:nvPicPr>
          <p:cNvPr descr=" " id="1456" name="Google Shape;1456;p21"/>
          <p:cNvPicPr preferRelativeResize="0"/>
          <p:nvPr/>
        </p:nvPicPr>
        <p:blipFill rotWithShape="1">
          <a:blip r:embed="rId18">
            <a:alphaModFix/>
          </a:blip>
          <a:srcRect b="0" l="0" r="0" t="0"/>
          <a:stretch/>
        </p:blipFill>
        <p:spPr>
          <a:xfrm>
            <a:off x="2032254" y="9861550"/>
            <a:ext cx="635079" cy="635000"/>
          </a:xfrm>
          <a:prstGeom prst="rect">
            <a:avLst/>
          </a:prstGeom>
          <a:noFill/>
          <a:ln>
            <a:noFill/>
          </a:ln>
        </p:spPr>
      </p:pic>
      <p:sp>
        <p:nvSpPr>
          <p:cNvPr id="1457" name="Google Shape;1457;p21"/>
          <p:cNvSpPr/>
          <p:nvPr/>
        </p:nvSpPr>
        <p:spPr>
          <a:xfrm>
            <a:off x="3035679" y="9798050"/>
            <a:ext cx="19505405" cy="19642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Intrinsic Biological Property: </a:t>
            </a:r>
            <a:r>
              <a:rPr b="0" i="0" lang="en-US" sz="3200" u="none" cap="none" strike="noStrike">
                <a:solidFill>
                  <a:srgbClr val="FFFFFF"/>
                </a:solidFill>
                <a:latin typeface="Poppins"/>
                <a:ea typeface="Poppins"/>
                <a:cs typeface="Poppins"/>
                <a:sym typeface="Poppins"/>
              </a:rPr>
              <a:t>The criticality leading to the end of life is an intrinsic biological characteristic independent of external stress factors, representing a fundamental limit to human lifespan.</a:t>
            </a:r>
            <a:endParaRPr b="0" i="0" sz="3200" u="none" cap="none" strike="noStrike">
              <a:solidFill>
                <a:schemeClr val="dk1"/>
              </a:solidFill>
              <a:latin typeface="Calibri"/>
              <a:ea typeface="Calibri"/>
              <a:cs typeface="Calibri"/>
              <a:sym typeface="Calibri"/>
            </a:endParaRPr>
          </a:p>
        </p:txBody>
      </p:sp>
      <p:sp>
        <p:nvSpPr>
          <p:cNvPr id="1458" name="Google Shape;1458;p21"/>
          <p:cNvSpPr/>
          <p:nvPr/>
        </p:nvSpPr>
        <p:spPr>
          <a:xfrm>
            <a:off x="1968746" y="11931650"/>
            <a:ext cx="5220352"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59" name="Google Shape;1459;p21"/>
          <p:cNvSpPr/>
          <p:nvPr/>
        </p:nvSpPr>
        <p:spPr>
          <a:xfrm>
            <a:off x="1968746" y="11931650"/>
            <a:ext cx="328547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Link :</a:t>
            </a:r>
            <a:endParaRPr b="0" i="0" sz="3200" u="none" cap="none" strike="noStrike">
              <a:solidFill>
                <a:schemeClr val="dk1"/>
              </a:solidFill>
              <a:latin typeface="Calibri"/>
              <a:ea typeface="Calibri"/>
              <a:cs typeface="Calibri"/>
              <a:sym typeface="Calibri"/>
            </a:endParaRPr>
          </a:p>
        </p:txBody>
      </p:sp>
      <p:sp>
        <p:nvSpPr>
          <p:cNvPr id="1460" name="Google Shape;1460;p21"/>
          <p:cNvSpPr/>
          <p:nvPr/>
        </p:nvSpPr>
        <p:spPr>
          <a:xfrm>
            <a:off x="5321965" y="11931650"/>
            <a:ext cx="2002617" cy="745067"/>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sng" cap="none" strike="noStrike">
                <a:solidFill>
                  <a:srgbClr val="00B4FF"/>
                </a:solidFill>
                <a:latin typeface="Poppins Medium"/>
                <a:ea typeface="Poppins Medium"/>
                <a:cs typeface="Poppins Medium"/>
                <a:sym typeface="Poppins Medium"/>
                <a:hlinkClick r:id="rId19">
                  <a:extLst>
                    <a:ext uri="{A12FA001-AC4F-418D-AE19-62706E023703}">
                      <ahyp:hlinkClr val="tx"/>
                    </a:ext>
                  </a:extLst>
                </a:hlinkClick>
              </a:rPr>
              <a:t>View Link</a:t>
            </a:r>
            <a:endParaRPr b="0" i="0" sz="3200" u="none" cap="none" strike="noStrike">
              <a:solidFill>
                <a:schemeClr val="dk1"/>
              </a:solidFill>
              <a:latin typeface="Calibri"/>
              <a:ea typeface="Calibri"/>
              <a:cs typeface="Calibri"/>
              <a:sym typeface="Calibri"/>
            </a:endParaRPr>
          </a:p>
        </p:txBody>
      </p:sp>
      <p:sp>
        <p:nvSpPr>
          <p:cNvPr id="1461" name="Google Shape;1461;p21"/>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6" name="Shape 1466"/>
        <p:cNvGrpSpPr/>
        <p:nvPr/>
      </p:nvGrpSpPr>
      <p:grpSpPr>
        <a:xfrm>
          <a:off x="0" y="0"/>
          <a:ext cx="0" cy="0"/>
          <a:chOff x="0" y="0"/>
          <a:chExt cx="0" cy="0"/>
        </a:xfrm>
      </p:grpSpPr>
      <p:pic>
        <p:nvPicPr>
          <p:cNvPr descr=" " id="1467" name="Google Shape;1467;p22"/>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468" name="Google Shape;1468;p22"/>
          <p:cNvPicPr preferRelativeResize="0"/>
          <p:nvPr/>
        </p:nvPicPr>
        <p:blipFill rotWithShape="1">
          <a:blip r:embed="rId4">
            <a:alphaModFix/>
          </a:blip>
          <a:srcRect b="0" l="0" r="0" t="0"/>
          <a:stretch/>
        </p:blipFill>
        <p:spPr>
          <a:xfrm>
            <a:off x="127" y="0"/>
            <a:ext cx="24387048" cy="14237153"/>
          </a:xfrm>
          <a:prstGeom prst="rect">
            <a:avLst/>
          </a:prstGeom>
          <a:solidFill>
            <a:srgbClr val="1F3864"/>
          </a:solidFill>
          <a:ln>
            <a:noFill/>
          </a:ln>
        </p:spPr>
      </p:pic>
      <p:pic>
        <p:nvPicPr>
          <p:cNvPr descr=" " id="1469" name="Google Shape;1469;p22"/>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470" name="Google Shape;1470;p22"/>
          <p:cNvPicPr preferRelativeResize="0"/>
          <p:nvPr/>
        </p:nvPicPr>
        <p:blipFill rotWithShape="1">
          <a:blip r:embed="rId6">
            <a:alphaModFix/>
          </a:blip>
          <a:srcRect b="0" l="0" r="0" t="0"/>
          <a:stretch/>
        </p:blipFill>
        <p:spPr>
          <a:xfrm>
            <a:off x="17661557" y="0"/>
            <a:ext cx="6725491" cy="3041650"/>
          </a:xfrm>
          <a:prstGeom prst="rect">
            <a:avLst/>
          </a:prstGeom>
          <a:noFill/>
          <a:ln>
            <a:noFill/>
          </a:ln>
        </p:spPr>
      </p:pic>
      <p:pic>
        <p:nvPicPr>
          <p:cNvPr descr=" " id="1471" name="Google Shape;1471;p22"/>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472" name="Google Shape;1472;p22"/>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473" name="Google Shape;1473;p22"/>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474" name="Google Shape;1474;p22"/>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475" name="Google Shape;1475;p22"/>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476" name="Google Shape;1476;p22"/>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477" name="Google Shape;1477;p22"/>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478" name="Google Shape;1478;p22"/>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479" name="Google Shape;1479;p22"/>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480" name="Google Shape;1480;p22"/>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481" name="Google Shape;1481;p22"/>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482" name="Google Shape;1482;p22"/>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483" name="Google Shape;1483;p22"/>
          <p:cNvSpPr/>
          <p:nvPr/>
        </p:nvSpPr>
        <p:spPr>
          <a:xfrm>
            <a:off x="2095762" y="660400"/>
            <a:ext cx="1983988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B4FF"/>
                </a:solidFill>
                <a:latin typeface="Poppins SemiBold"/>
                <a:ea typeface="Poppins SemiBold"/>
                <a:cs typeface="Poppins SemiBold"/>
                <a:sym typeface="Poppins SemiBold"/>
              </a:rPr>
              <a:t>7. </a:t>
            </a:r>
            <a:r>
              <a:rPr b="0" i="0" lang="en-US" sz="3600" u="none" cap="none" strike="noStrike">
                <a:solidFill>
                  <a:schemeClr val="dk1"/>
                </a:solidFill>
                <a:latin typeface="Helvetica Neue"/>
                <a:ea typeface="Helvetica Neue"/>
                <a:cs typeface="Helvetica Neue"/>
                <a:sym typeface="Helvetica Neue"/>
              </a:rPr>
              <a:t> </a:t>
            </a:r>
            <a:r>
              <a:rPr b="0" i="0" lang="en-US" sz="3600" u="none" cap="none" strike="noStrike">
                <a:solidFill>
                  <a:srgbClr val="00B4FF"/>
                </a:solidFill>
                <a:latin typeface="Poppins SemiBold"/>
                <a:ea typeface="Poppins SemiBold"/>
                <a:cs typeface="Poppins SemiBold"/>
                <a:sym typeface="Poppins SemiBold"/>
              </a:rPr>
              <a:t>The Aging Biomarker Consortium represents a new era for aging research in China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484" name="Google Shape;1484;p22"/>
          <p:cNvSpPr/>
          <p:nvPr/>
        </p:nvSpPr>
        <p:spPr>
          <a:xfrm>
            <a:off x="1968746" y="2686050"/>
            <a:ext cx="20436854" cy="985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5" name="Google Shape;1485;p22"/>
          <p:cNvSpPr/>
          <p:nvPr/>
        </p:nvSpPr>
        <p:spPr>
          <a:xfrm>
            <a:off x="1968746" y="2686050"/>
            <a:ext cx="20436854" cy="894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86" name="Google Shape;1486;p22"/>
          <p:cNvSpPr/>
          <p:nvPr/>
        </p:nvSpPr>
        <p:spPr>
          <a:xfrm>
            <a:off x="1968746" y="26860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87" name="Google Shape;1487;p22"/>
          <p:cNvPicPr preferRelativeResize="0"/>
          <p:nvPr/>
        </p:nvPicPr>
        <p:blipFill rotWithShape="1">
          <a:blip r:embed="rId12">
            <a:alphaModFix/>
          </a:blip>
          <a:srcRect b="0" l="0" r="0" t="0"/>
          <a:stretch/>
        </p:blipFill>
        <p:spPr>
          <a:xfrm>
            <a:off x="1968746" y="2686050"/>
            <a:ext cx="762095" cy="762000"/>
          </a:xfrm>
          <a:prstGeom prst="rect">
            <a:avLst/>
          </a:prstGeom>
          <a:noFill/>
          <a:ln>
            <a:noFill/>
          </a:ln>
        </p:spPr>
      </p:pic>
      <p:pic>
        <p:nvPicPr>
          <p:cNvPr descr=" " id="1488" name="Google Shape;1488;p22"/>
          <p:cNvPicPr preferRelativeResize="0"/>
          <p:nvPr/>
        </p:nvPicPr>
        <p:blipFill rotWithShape="1">
          <a:blip r:embed="rId13">
            <a:alphaModFix/>
          </a:blip>
          <a:srcRect b="0" l="0" r="0" t="0"/>
          <a:stretch/>
        </p:blipFill>
        <p:spPr>
          <a:xfrm>
            <a:off x="2031873" y="2786732"/>
            <a:ext cx="634453" cy="560263"/>
          </a:xfrm>
          <a:prstGeom prst="rect">
            <a:avLst/>
          </a:prstGeom>
          <a:noFill/>
          <a:ln>
            <a:noFill/>
          </a:ln>
        </p:spPr>
      </p:pic>
      <p:sp>
        <p:nvSpPr>
          <p:cNvPr id="1489" name="Google Shape;1489;p22"/>
          <p:cNvSpPr/>
          <p:nvPr/>
        </p:nvSpPr>
        <p:spPr>
          <a:xfrm>
            <a:off x="3035679" y="268605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490" name="Google Shape;1490;p22"/>
          <p:cNvSpPr/>
          <p:nvPr/>
        </p:nvSpPr>
        <p:spPr>
          <a:xfrm>
            <a:off x="1968746" y="41084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91" name="Google Shape;1491;p22"/>
          <p:cNvPicPr preferRelativeResize="0"/>
          <p:nvPr/>
        </p:nvPicPr>
        <p:blipFill rotWithShape="1">
          <a:blip r:embed="rId12">
            <a:alphaModFix/>
          </a:blip>
          <a:srcRect b="0" l="0" r="0" t="0"/>
          <a:stretch/>
        </p:blipFill>
        <p:spPr>
          <a:xfrm>
            <a:off x="1968746" y="4108450"/>
            <a:ext cx="762095" cy="762000"/>
          </a:xfrm>
          <a:prstGeom prst="rect">
            <a:avLst/>
          </a:prstGeom>
          <a:noFill/>
          <a:ln>
            <a:noFill/>
          </a:ln>
        </p:spPr>
      </p:pic>
      <p:pic>
        <p:nvPicPr>
          <p:cNvPr descr=" " id="1492" name="Google Shape;1492;p22"/>
          <p:cNvPicPr preferRelativeResize="0"/>
          <p:nvPr/>
        </p:nvPicPr>
        <p:blipFill rotWithShape="1">
          <a:blip r:embed="rId14">
            <a:alphaModFix/>
          </a:blip>
          <a:srcRect b="0" l="0" r="0" t="0"/>
          <a:stretch/>
        </p:blipFill>
        <p:spPr>
          <a:xfrm>
            <a:off x="2064008" y="4203700"/>
            <a:ext cx="571571" cy="571500"/>
          </a:xfrm>
          <a:prstGeom prst="rect">
            <a:avLst/>
          </a:prstGeom>
          <a:noFill/>
          <a:ln>
            <a:noFill/>
          </a:ln>
        </p:spPr>
      </p:pic>
      <p:sp>
        <p:nvSpPr>
          <p:cNvPr id="1493" name="Google Shape;1493;p22"/>
          <p:cNvSpPr/>
          <p:nvPr/>
        </p:nvSpPr>
        <p:spPr>
          <a:xfrm>
            <a:off x="3035679" y="5392208"/>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494" name="Google Shape;1494;p22"/>
          <p:cNvSpPr/>
          <p:nvPr/>
        </p:nvSpPr>
        <p:spPr>
          <a:xfrm>
            <a:off x="1968746" y="55308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95" name="Google Shape;1495;p22"/>
          <p:cNvPicPr preferRelativeResize="0"/>
          <p:nvPr/>
        </p:nvPicPr>
        <p:blipFill rotWithShape="1">
          <a:blip r:embed="rId12">
            <a:alphaModFix/>
          </a:blip>
          <a:srcRect b="0" l="0" r="0" t="0"/>
          <a:stretch/>
        </p:blipFill>
        <p:spPr>
          <a:xfrm>
            <a:off x="1968746" y="5530850"/>
            <a:ext cx="762095" cy="762000"/>
          </a:xfrm>
          <a:prstGeom prst="rect">
            <a:avLst/>
          </a:prstGeom>
          <a:noFill/>
          <a:ln>
            <a:noFill/>
          </a:ln>
        </p:spPr>
      </p:pic>
      <p:pic>
        <p:nvPicPr>
          <p:cNvPr descr=" " id="1496" name="Google Shape;1496;p22"/>
          <p:cNvPicPr preferRelativeResize="0"/>
          <p:nvPr/>
        </p:nvPicPr>
        <p:blipFill rotWithShape="1">
          <a:blip r:embed="rId15">
            <a:alphaModFix/>
          </a:blip>
          <a:srcRect b="0" l="0" r="0" t="0"/>
          <a:stretch/>
        </p:blipFill>
        <p:spPr>
          <a:xfrm>
            <a:off x="2057962" y="5822950"/>
            <a:ext cx="635079" cy="635000"/>
          </a:xfrm>
          <a:prstGeom prst="rect">
            <a:avLst/>
          </a:prstGeom>
          <a:noFill/>
          <a:ln>
            <a:noFill/>
          </a:ln>
        </p:spPr>
      </p:pic>
      <p:sp>
        <p:nvSpPr>
          <p:cNvPr id="1497" name="Google Shape;1497;p22"/>
          <p:cNvSpPr/>
          <p:nvPr/>
        </p:nvSpPr>
        <p:spPr>
          <a:xfrm>
            <a:off x="2995457" y="4135362"/>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a:buNone/>
            </a:pPr>
            <a:r>
              <a:rPr b="0" i="0" lang="en-US" sz="3200" u="none" cap="none" strike="noStrike">
                <a:solidFill>
                  <a:srgbClr val="FFFFFF"/>
                </a:solidFill>
                <a:latin typeface="Poppins"/>
                <a:ea typeface="Poppins"/>
                <a:cs typeface="Poppins"/>
                <a:sym typeface="Poppins"/>
              </a:rPr>
              <a:t>.</a:t>
            </a:r>
            <a:endParaRPr b="0" i="0" sz="3200" u="none" cap="none" strike="noStrike">
              <a:solidFill>
                <a:schemeClr val="dk1"/>
              </a:solidFill>
              <a:latin typeface="Calibri"/>
              <a:ea typeface="Calibri"/>
              <a:cs typeface="Calibri"/>
              <a:sym typeface="Calibri"/>
            </a:endParaRPr>
          </a:p>
        </p:txBody>
      </p:sp>
      <p:sp>
        <p:nvSpPr>
          <p:cNvPr id="1498" name="Google Shape;1498;p22"/>
          <p:cNvSpPr/>
          <p:nvPr/>
        </p:nvSpPr>
        <p:spPr>
          <a:xfrm>
            <a:off x="1968746" y="69532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499" name="Google Shape;1499;p22"/>
          <p:cNvPicPr preferRelativeResize="0"/>
          <p:nvPr/>
        </p:nvPicPr>
        <p:blipFill rotWithShape="1">
          <a:blip r:embed="rId12">
            <a:alphaModFix/>
          </a:blip>
          <a:srcRect b="0" l="0" r="0" t="0"/>
          <a:stretch/>
        </p:blipFill>
        <p:spPr>
          <a:xfrm>
            <a:off x="1968746" y="6953250"/>
            <a:ext cx="762095" cy="762000"/>
          </a:xfrm>
          <a:prstGeom prst="rect">
            <a:avLst/>
          </a:prstGeom>
          <a:noFill/>
          <a:ln>
            <a:noFill/>
          </a:ln>
        </p:spPr>
      </p:pic>
      <p:sp>
        <p:nvSpPr>
          <p:cNvPr id="1500" name="Google Shape;1500;p22"/>
          <p:cNvSpPr/>
          <p:nvPr/>
        </p:nvSpPr>
        <p:spPr>
          <a:xfrm>
            <a:off x="3035679" y="695325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501" name="Google Shape;1501;p22"/>
          <p:cNvSpPr/>
          <p:nvPr/>
        </p:nvSpPr>
        <p:spPr>
          <a:xfrm>
            <a:off x="1968746" y="8375650"/>
            <a:ext cx="20436854"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502" name="Google Shape;1502;p22"/>
          <p:cNvPicPr preferRelativeResize="0"/>
          <p:nvPr/>
        </p:nvPicPr>
        <p:blipFill rotWithShape="1">
          <a:blip r:embed="rId12">
            <a:alphaModFix/>
          </a:blip>
          <a:srcRect b="0" l="0" r="0" t="0"/>
          <a:stretch/>
        </p:blipFill>
        <p:spPr>
          <a:xfrm>
            <a:off x="1968746" y="8375650"/>
            <a:ext cx="762095" cy="762000"/>
          </a:xfrm>
          <a:prstGeom prst="rect">
            <a:avLst/>
          </a:prstGeom>
          <a:noFill/>
          <a:ln>
            <a:noFill/>
          </a:ln>
        </p:spPr>
      </p:pic>
      <p:pic>
        <p:nvPicPr>
          <p:cNvPr descr=" " id="1503" name="Google Shape;1503;p22"/>
          <p:cNvPicPr preferRelativeResize="0"/>
          <p:nvPr/>
        </p:nvPicPr>
        <p:blipFill rotWithShape="1">
          <a:blip r:embed="rId16">
            <a:alphaModFix/>
          </a:blip>
          <a:srcRect b="0" l="0" r="0" t="0"/>
          <a:stretch/>
        </p:blipFill>
        <p:spPr>
          <a:xfrm>
            <a:off x="2064008" y="7702550"/>
            <a:ext cx="571571" cy="571500"/>
          </a:xfrm>
          <a:prstGeom prst="rect">
            <a:avLst/>
          </a:prstGeom>
          <a:noFill/>
          <a:ln>
            <a:noFill/>
          </a:ln>
        </p:spPr>
      </p:pic>
      <p:sp>
        <p:nvSpPr>
          <p:cNvPr id="1504" name="Google Shape;1504;p22"/>
          <p:cNvSpPr/>
          <p:nvPr/>
        </p:nvSpPr>
        <p:spPr>
          <a:xfrm>
            <a:off x="3035679" y="8375650"/>
            <a:ext cx="19505405"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505" name="Google Shape;1505;p22"/>
          <p:cNvSpPr/>
          <p:nvPr/>
        </p:nvSpPr>
        <p:spPr>
          <a:xfrm>
            <a:off x="1968746" y="9798050"/>
            <a:ext cx="20436854"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506" name="Google Shape;1506;p22"/>
          <p:cNvPicPr preferRelativeResize="0"/>
          <p:nvPr/>
        </p:nvPicPr>
        <p:blipFill rotWithShape="1">
          <a:blip r:embed="rId12">
            <a:alphaModFix/>
          </a:blip>
          <a:srcRect b="0" l="0" r="0" t="0"/>
          <a:stretch/>
        </p:blipFill>
        <p:spPr>
          <a:xfrm>
            <a:off x="1988254" y="10255703"/>
            <a:ext cx="762095" cy="762000"/>
          </a:xfrm>
          <a:prstGeom prst="rect">
            <a:avLst/>
          </a:prstGeom>
          <a:noFill/>
          <a:ln>
            <a:noFill/>
          </a:ln>
        </p:spPr>
      </p:pic>
      <p:pic>
        <p:nvPicPr>
          <p:cNvPr descr=" " id="1507" name="Google Shape;1507;p22"/>
          <p:cNvPicPr preferRelativeResize="0"/>
          <p:nvPr/>
        </p:nvPicPr>
        <p:blipFill rotWithShape="1">
          <a:blip r:embed="rId17">
            <a:alphaModFix/>
          </a:blip>
          <a:srcRect b="0" l="0" r="0" t="0"/>
          <a:stretch/>
        </p:blipFill>
        <p:spPr>
          <a:xfrm>
            <a:off x="2117948" y="9779000"/>
            <a:ext cx="635079" cy="635000"/>
          </a:xfrm>
          <a:prstGeom prst="rect">
            <a:avLst/>
          </a:prstGeom>
          <a:noFill/>
          <a:ln>
            <a:noFill/>
          </a:ln>
        </p:spPr>
      </p:pic>
      <p:sp>
        <p:nvSpPr>
          <p:cNvPr id="1508" name="Google Shape;1508;p22"/>
          <p:cNvSpPr/>
          <p:nvPr/>
        </p:nvSpPr>
        <p:spPr>
          <a:xfrm>
            <a:off x="3035679" y="9798050"/>
            <a:ext cx="19505405" cy="19642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509" name="Google Shape;1509;p22"/>
          <p:cNvSpPr/>
          <p:nvPr/>
        </p:nvSpPr>
        <p:spPr>
          <a:xfrm>
            <a:off x="1968746" y="11931650"/>
            <a:ext cx="5220352"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0" name="Google Shape;1510;p22"/>
          <p:cNvSpPr/>
          <p:nvPr/>
        </p:nvSpPr>
        <p:spPr>
          <a:xfrm>
            <a:off x="1831871" y="12050050"/>
            <a:ext cx="32856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Link :</a:t>
            </a:r>
            <a:endParaRPr b="0" i="0" sz="3200" u="none" cap="none" strike="noStrike">
              <a:solidFill>
                <a:schemeClr val="dk1"/>
              </a:solidFill>
              <a:latin typeface="Calibri"/>
              <a:ea typeface="Calibri"/>
              <a:cs typeface="Calibri"/>
              <a:sym typeface="Calibri"/>
            </a:endParaRPr>
          </a:p>
        </p:txBody>
      </p:sp>
      <p:sp>
        <p:nvSpPr>
          <p:cNvPr id="1511" name="Google Shape;1511;p22"/>
          <p:cNvSpPr/>
          <p:nvPr/>
        </p:nvSpPr>
        <p:spPr>
          <a:xfrm>
            <a:off x="5398180" y="11931650"/>
            <a:ext cx="29460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sng" cap="none" strike="noStrike">
                <a:solidFill>
                  <a:srgbClr val="00B4FF"/>
                </a:solidFill>
                <a:latin typeface="Poppins Medium"/>
                <a:ea typeface="Poppins Medium"/>
                <a:cs typeface="Poppins Medium"/>
                <a:sym typeface="Poppins Medium"/>
                <a:hlinkClick r:id="rId18">
                  <a:extLst>
                    <a:ext uri="{A12FA001-AC4F-418D-AE19-62706E023703}">
                      <ahyp:hlinkClr val="tx"/>
                    </a:ext>
                  </a:extLst>
                </a:hlinkClick>
              </a:rPr>
              <a:t>view Link</a:t>
            </a:r>
            <a:endParaRPr b="0" i="0" sz="3200" u="none" cap="none" strike="noStrike">
              <a:solidFill>
                <a:srgbClr val="00B4FF"/>
              </a:solidFill>
              <a:latin typeface="Calibri"/>
              <a:ea typeface="Calibri"/>
              <a:cs typeface="Calibri"/>
              <a:sym typeface="Calibri"/>
            </a:endParaRPr>
          </a:p>
        </p:txBody>
      </p:sp>
      <p:sp>
        <p:nvSpPr>
          <p:cNvPr id="1512" name="Google Shape;1512;p22"/>
          <p:cNvSpPr txBox="1"/>
          <p:nvPr/>
        </p:nvSpPr>
        <p:spPr>
          <a:xfrm>
            <a:off x="3274058" y="2627994"/>
            <a:ext cx="19049109" cy="13542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Poppins"/>
                <a:ea typeface="Poppins"/>
                <a:cs typeface="Poppins"/>
                <a:sym typeface="Poppins"/>
              </a:rPr>
              <a:t>Biomarkers can be classified into six  categories</a:t>
            </a:r>
            <a:r>
              <a:rPr b="0" i="0" lang="en-US" sz="3200" u="none" cap="none" strike="noStrike">
                <a:solidFill>
                  <a:srgbClr val="FFFFFF"/>
                </a:solidFill>
                <a:latin typeface="Poppins"/>
                <a:ea typeface="Poppins"/>
                <a:cs typeface="Poppins"/>
                <a:sym typeface="Poppins"/>
              </a:rPr>
              <a:t>: physiological characteristics;  imaging traits; histological features; cellular alterations; molecular changes; and secretory factors.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3" name="Google Shape;1513;p22"/>
          <p:cNvSpPr txBox="1"/>
          <p:nvPr/>
        </p:nvSpPr>
        <p:spPr>
          <a:xfrm>
            <a:off x="3249489" y="3978870"/>
            <a:ext cx="19810243" cy="18466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a:ea typeface="Poppins"/>
                <a:cs typeface="Poppins"/>
                <a:sym typeface="Poppins"/>
              </a:rPr>
              <a:t>These six categories provide  </a:t>
            </a:r>
            <a:r>
              <a:rPr b="1" i="0" lang="en-US" sz="3200" u="none" cap="none" strike="noStrike">
                <a:solidFill>
                  <a:srgbClr val="FFFFFF"/>
                </a:solidFill>
                <a:latin typeface="Poppins"/>
                <a:ea typeface="Poppins"/>
                <a:cs typeface="Poppins"/>
                <a:sym typeface="Poppins"/>
              </a:rPr>
              <a:t>a framework for mechanistic studies of the  fundamental principles of aging </a:t>
            </a:r>
            <a:r>
              <a:rPr b="0" i="0" lang="en-US" sz="3200" u="none" cap="none" strike="noStrike">
                <a:solidFill>
                  <a:srgbClr val="FFFFFF"/>
                </a:solidFill>
                <a:latin typeface="Poppins"/>
                <a:ea typeface="Poppins"/>
                <a:cs typeface="Poppins"/>
                <a:sym typeface="Poppins"/>
              </a:rPr>
              <a:t>that uncover  cellular and molecular insights into regulatory  networks that govern the aging process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4" name="Google Shape;1514;p22"/>
          <p:cNvSpPr txBox="1"/>
          <p:nvPr/>
        </p:nvSpPr>
        <p:spPr>
          <a:xfrm>
            <a:off x="3274058" y="5725120"/>
            <a:ext cx="18754344" cy="18466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a:ea typeface="Poppins"/>
                <a:cs typeface="Poppins"/>
                <a:sym typeface="Poppins"/>
              </a:rPr>
              <a:t>Integrating  multi-omics data, including (single-cell) tran-scriptome, proteome, epigenome, metabo-lome, metagenome and phenome data  to launch </a:t>
            </a:r>
            <a:r>
              <a:rPr b="1" i="0" lang="en-US" sz="3200" u="none" cap="none" strike="noStrike">
                <a:solidFill>
                  <a:srgbClr val="FFFFFF"/>
                </a:solidFill>
                <a:latin typeface="Poppins"/>
                <a:ea typeface="Poppins"/>
                <a:cs typeface="Poppins"/>
                <a:sym typeface="Poppins"/>
              </a:rPr>
              <a:t>the Aging Index initiative aided  by Artificial Intelligence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5" name="Google Shape;1515;p22"/>
          <p:cNvSpPr txBox="1"/>
          <p:nvPr/>
        </p:nvSpPr>
        <p:spPr>
          <a:xfrm>
            <a:off x="3274555" y="7639512"/>
            <a:ext cx="18753847" cy="184665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a:ea typeface="Poppins"/>
                <a:cs typeface="Poppins"/>
                <a:sym typeface="Poppins"/>
              </a:rPr>
              <a:t>The ABC will establish an </a:t>
            </a:r>
            <a:r>
              <a:rPr b="1" i="0" lang="en-US" sz="3200" u="none" cap="none" strike="noStrike">
                <a:solidFill>
                  <a:srgbClr val="FFFFFF"/>
                </a:solidFill>
                <a:latin typeface="Poppins"/>
                <a:ea typeface="Poppins"/>
                <a:cs typeface="Poppins"/>
                <a:sym typeface="Poppins"/>
              </a:rPr>
              <a:t>accurate biological-age-evaluation system  for the Chinese population</a:t>
            </a:r>
            <a:r>
              <a:rPr b="0" i="0" lang="en-US" sz="3200" u="none" cap="none" strike="noStrike">
                <a:solidFill>
                  <a:srgbClr val="FFFFFF"/>
                </a:solidFill>
                <a:latin typeface="Poppins"/>
                <a:ea typeface="Poppins"/>
                <a:cs typeface="Poppins"/>
                <a:sym typeface="Poppins"/>
              </a:rPr>
              <a:t>, which can serve as a foundation for future collaboration with  other aging research consortia worldwide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6" name="Google Shape;1516;p22"/>
          <p:cNvSpPr txBox="1"/>
          <p:nvPr/>
        </p:nvSpPr>
        <p:spPr>
          <a:xfrm>
            <a:off x="3289874" y="9652906"/>
            <a:ext cx="18722700" cy="2339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a:ea typeface="Poppins"/>
                <a:cs typeface="Poppins"/>
                <a:sym typeface="Poppins"/>
              </a:rPr>
              <a:t>The consortium seeks to build closer partnerships for health cooperation, connectivity, green development, openness, diversity and </a:t>
            </a:r>
            <a:r>
              <a:rPr b="1" i="0" lang="en-US" sz="3200" u="none" cap="none" strike="noStrike">
                <a:solidFill>
                  <a:srgbClr val="FFFFFF"/>
                </a:solidFill>
                <a:latin typeface="Poppins"/>
                <a:ea typeface="Poppins"/>
                <a:cs typeface="Poppins"/>
                <a:sym typeface="Poppins"/>
              </a:rPr>
              <a:t>inclusiveness to advance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Poppins"/>
                <a:ea typeface="Poppins"/>
                <a:cs typeface="Poppins"/>
                <a:sym typeface="Poppins"/>
              </a:rPr>
              <a:t>the understanding of aging and to extend the healthspan of humans in a community of common health for mankind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17" name="Google Shape;1517;p22"/>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2" name="Shape 1522"/>
        <p:cNvGrpSpPr/>
        <p:nvPr/>
      </p:nvGrpSpPr>
      <p:grpSpPr>
        <a:xfrm>
          <a:off x="0" y="0"/>
          <a:ext cx="0" cy="0"/>
          <a:chOff x="0" y="0"/>
          <a:chExt cx="0" cy="0"/>
        </a:xfrm>
      </p:grpSpPr>
      <p:pic>
        <p:nvPicPr>
          <p:cNvPr descr=" " id="1523" name="Google Shape;1523;g2a66cdc1780_0_19"/>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524" name="Google Shape;1524;g2a66cdc1780_0_19"/>
          <p:cNvPicPr preferRelativeResize="0"/>
          <p:nvPr/>
        </p:nvPicPr>
        <p:blipFill rotWithShape="1">
          <a:blip r:embed="rId4">
            <a:alphaModFix/>
          </a:blip>
          <a:srcRect b="0" l="0" r="0" t="0"/>
          <a:stretch/>
        </p:blipFill>
        <p:spPr>
          <a:xfrm>
            <a:off x="-6323" y="37925"/>
            <a:ext cx="24387048" cy="14237154"/>
          </a:xfrm>
          <a:prstGeom prst="rect">
            <a:avLst/>
          </a:prstGeom>
          <a:solidFill>
            <a:srgbClr val="1F3864"/>
          </a:solidFill>
          <a:ln>
            <a:noFill/>
          </a:ln>
        </p:spPr>
      </p:pic>
      <p:pic>
        <p:nvPicPr>
          <p:cNvPr descr=" " id="1525" name="Google Shape;1525;g2a66cdc1780_0_19"/>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526" name="Google Shape;1526;g2a66cdc1780_0_19"/>
          <p:cNvPicPr preferRelativeResize="0"/>
          <p:nvPr/>
        </p:nvPicPr>
        <p:blipFill rotWithShape="1">
          <a:blip r:embed="rId6">
            <a:alphaModFix/>
          </a:blip>
          <a:srcRect b="0" l="0" r="0" t="0"/>
          <a:stretch/>
        </p:blipFill>
        <p:spPr>
          <a:xfrm>
            <a:off x="17420207" y="-150050"/>
            <a:ext cx="6725493" cy="3041650"/>
          </a:xfrm>
          <a:prstGeom prst="rect">
            <a:avLst/>
          </a:prstGeom>
          <a:noFill/>
          <a:ln>
            <a:noFill/>
          </a:ln>
        </p:spPr>
      </p:pic>
      <p:pic>
        <p:nvPicPr>
          <p:cNvPr descr=" " id="1527" name="Google Shape;1527;g2a66cdc1780_0_19"/>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528" name="Google Shape;1528;g2a66cdc1780_0_19"/>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529" name="Google Shape;1529;g2a66cdc1780_0_19"/>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530" name="Google Shape;1530;g2a66cdc1780_0_19"/>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531" name="Google Shape;1531;g2a66cdc1780_0_19"/>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532" name="Google Shape;1532;g2a66cdc1780_0_19"/>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533" name="Google Shape;1533;g2a66cdc1780_0_19"/>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534" name="Google Shape;1534;g2a66cdc1780_0_19"/>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535" name="Google Shape;1535;g2a66cdc1780_0_19"/>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536" name="Google Shape;1536;g2a66cdc1780_0_19"/>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537" name="Google Shape;1537;g2a66cdc1780_0_19"/>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538" name="Google Shape;1538;g2a66cdc1780_0_19"/>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539" name="Google Shape;1539;g2a66cdc1780_0_19"/>
          <p:cNvSpPr/>
          <p:nvPr/>
        </p:nvSpPr>
        <p:spPr>
          <a:xfrm>
            <a:off x="2032237" y="978050"/>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B4FF"/>
                </a:solidFill>
                <a:latin typeface="Poppins SemiBold"/>
                <a:ea typeface="Poppins SemiBold"/>
                <a:cs typeface="Poppins SemiBold"/>
                <a:sym typeface="Poppins SemiBold"/>
              </a:rPr>
              <a:t>8.  The  AFAR FAST initiative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540" name="Google Shape;1540;g2a66cdc1780_0_19"/>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541" name="Google Shape;1541;g2a66cdc1780_0_19"/>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542" name="Google Shape;1542;g2a66cdc1780_0_19"/>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543" name="Google Shape;1543;g2a66cdc1780_0_19"/>
          <p:cNvPicPr preferRelativeResize="0"/>
          <p:nvPr/>
        </p:nvPicPr>
        <p:blipFill rotWithShape="1">
          <a:blip r:embed="rId12">
            <a:alphaModFix/>
          </a:blip>
          <a:srcRect b="0" l="0" r="0" t="0"/>
          <a:stretch/>
        </p:blipFill>
        <p:spPr>
          <a:xfrm>
            <a:off x="1968746" y="2686050"/>
            <a:ext cx="762095" cy="762000"/>
          </a:xfrm>
          <a:prstGeom prst="rect">
            <a:avLst/>
          </a:prstGeom>
          <a:noFill/>
          <a:ln>
            <a:noFill/>
          </a:ln>
        </p:spPr>
      </p:pic>
      <p:pic>
        <p:nvPicPr>
          <p:cNvPr descr=" " id="1544" name="Google Shape;1544;g2a66cdc1780_0_19"/>
          <p:cNvPicPr preferRelativeResize="0"/>
          <p:nvPr/>
        </p:nvPicPr>
        <p:blipFill rotWithShape="1">
          <a:blip r:embed="rId13">
            <a:alphaModFix/>
          </a:blip>
          <a:srcRect b="0" l="0" r="0" t="0"/>
          <a:stretch/>
        </p:blipFill>
        <p:spPr>
          <a:xfrm>
            <a:off x="2031873" y="2786732"/>
            <a:ext cx="634453" cy="560263"/>
          </a:xfrm>
          <a:prstGeom prst="rect">
            <a:avLst/>
          </a:prstGeom>
          <a:noFill/>
          <a:ln>
            <a:noFill/>
          </a:ln>
        </p:spPr>
      </p:pic>
      <p:sp>
        <p:nvSpPr>
          <p:cNvPr id="1545" name="Google Shape;1545;g2a66cdc1780_0_19"/>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546" name="Google Shape;1546;g2a66cdc1780_0_19"/>
          <p:cNvSpPr/>
          <p:nvPr/>
        </p:nvSpPr>
        <p:spPr>
          <a:xfrm>
            <a:off x="1968746" y="41084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547" name="Google Shape;1547;g2a66cdc1780_0_19"/>
          <p:cNvPicPr preferRelativeResize="0"/>
          <p:nvPr/>
        </p:nvPicPr>
        <p:blipFill rotWithShape="1">
          <a:blip r:embed="rId12">
            <a:alphaModFix/>
          </a:blip>
          <a:srcRect b="0" l="0" r="0" t="0"/>
          <a:stretch/>
        </p:blipFill>
        <p:spPr>
          <a:xfrm>
            <a:off x="1968746" y="4108450"/>
            <a:ext cx="762095" cy="762000"/>
          </a:xfrm>
          <a:prstGeom prst="rect">
            <a:avLst/>
          </a:prstGeom>
          <a:noFill/>
          <a:ln>
            <a:noFill/>
          </a:ln>
        </p:spPr>
      </p:pic>
      <p:pic>
        <p:nvPicPr>
          <p:cNvPr descr=" " id="1548" name="Google Shape;1548;g2a66cdc1780_0_19"/>
          <p:cNvPicPr preferRelativeResize="0"/>
          <p:nvPr/>
        </p:nvPicPr>
        <p:blipFill rotWithShape="1">
          <a:blip r:embed="rId14">
            <a:alphaModFix/>
          </a:blip>
          <a:srcRect b="0" l="0" r="0" t="0"/>
          <a:stretch/>
        </p:blipFill>
        <p:spPr>
          <a:xfrm>
            <a:off x="2117952" y="4203700"/>
            <a:ext cx="413875" cy="571500"/>
          </a:xfrm>
          <a:prstGeom prst="rect">
            <a:avLst/>
          </a:prstGeom>
          <a:noFill/>
          <a:ln>
            <a:noFill/>
          </a:ln>
        </p:spPr>
      </p:pic>
      <p:sp>
        <p:nvSpPr>
          <p:cNvPr id="1549" name="Google Shape;1549;g2a66cdc1780_0_19"/>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550" name="Google Shape;1550;g2a66cdc1780_0_19"/>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551" name="Google Shape;1551;g2a66cdc1780_0_19"/>
          <p:cNvPicPr preferRelativeResize="0"/>
          <p:nvPr/>
        </p:nvPicPr>
        <p:blipFill rotWithShape="1">
          <a:blip r:embed="rId12">
            <a:alphaModFix/>
          </a:blip>
          <a:srcRect b="0" l="0" r="0" t="0"/>
          <a:stretch/>
        </p:blipFill>
        <p:spPr>
          <a:xfrm>
            <a:off x="1968746" y="5530850"/>
            <a:ext cx="762095" cy="762000"/>
          </a:xfrm>
          <a:prstGeom prst="rect">
            <a:avLst/>
          </a:prstGeom>
          <a:noFill/>
          <a:ln>
            <a:noFill/>
          </a:ln>
        </p:spPr>
      </p:pic>
      <p:pic>
        <p:nvPicPr>
          <p:cNvPr descr=" " id="1552" name="Google Shape;1552;g2a66cdc1780_0_19"/>
          <p:cNvPicPr preferRelativeResize="0"/>
          <p:nvPr/>
        </p:nvPicPr>
        <p:blipFill rotWithShape="1">
          <a:blip r:embed="rId15">
            <a:alphaModFix/>
          </a:blip>
          <a:srcRect b="0" l="0" r="0" t="0"/>
          <a:stretch/>
        </p:blipFill>
        <p:spPr>
          <a:xfrm>
            <a:off x="2032262" y="5969000"/>
            <a:ext cx="635079" cy="635000"/>
          </a:xfrm>
          <a:prstGeom prst="rect">
            <a:avLst/>
          </a:prstGeom>
          <a:noFill/>
          <a:ln>
            <a:noFill/>
          </a:ln>
        </p:spPr>
      </p:pic>
      <p:sp>
        <p:nvSpPr>
          <p:cNvPr id="1553" name="Google Shape;1553;g2a66cdc1780_0_19"/>
          <p:cNvSpPr/>
          <p:nvPr/>
        </p:nvSpPr>
        <p:spPr>
          <a:xfrm>
            <a:off x="1968746" y="6953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554" name="Google Shape;1554;g2a66cdc1780_0_19"/>
          <p:cNvPicPr preferRelativeResize="0"/>
          <p:nvPr/>
        </p:nvPicPr>
        <p:blipFill rotWithShape="1">
          <a:blip r:embed="rId12">
            <a:alphaModFix/>
          </a:blip>
          <a:srcRect b="0" l="0" r="0" t="0"/>
          <a:stretch/>
        </p:blipFill>
        <p:spPr>
          <a:xfrm>
            <a:off x="1968746" y="6953250"/>
            <a:ext cx="762095" cy="762000"/>
          </a:xfrm>
          <a:prstGeom prst="rect">
            <a:avLst/>
          </a:prstGeom>
          <a:noFill/>
          <a:ln>
            <a:noFill/>
          </a:ln>
        </p:spPr>
      </p:pic>
      <p:sp>
        <p:nvSpPr>
          <p:cNvPr id="1555" name="Google Shape;1555;g2a66cdc1780_0_19"/>
          <p:cNvSpPr/>
          <p:nvPr/>
        </p:nvSpPr>
        <p:spPr>
          <a:xfrm>
            <a:off x="3274054" y="6139513"/>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rPr b="0" i="0" lang="en-US" sz="3200" u="none" cap="none" strike="noStrike">
                <a:solidFill>
                  <a:srgbClr val="FFFFFF"/>
                </a:solidFill>
                <a:latin typeface="Poppins"/>
                <a:ea typeface="Poppins"/>
                <a:cs typeface="Poppins"/>
                <a:sym typeface="Poppins"/>
              </a:rPr>
              <a:t>The trial seeks to establish aging as a treatable condition and gain FDA approval for aging as an indication for treatment.</a:t>
            </a:r>
            <a:endParaRPr b="0" i="0" sz="3200" u="none" cap="none" strike="noStrike">
              <a:solidFill>
                <a:srgbClr val="FFFFFF"/>
              </a:solidFill>
              <a:latin typeface="Poppins"/>
              <a:ea typeface="Poppins"/>
              <a:cs typeface="Poppins"/>
              <a:sym typeface="Poppins"/>
            </a:endParaRPr>
          </a:p>
        </p:txBody>
      </p:sp>
      <p:sp>
        <p:nvSpPr>
          <p:cNvPr id="1556" name="Google Shape;1556;g2a66cdc1780_0_19"/>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557" name="Google Shape;1557;g2a66cdc1780_0_19"/>
          <p:cNvPicPr preferRelativeResize="0"/>
          <p:nvPr/>
        </p:nvPicPr>
        <p:blipFill rotWithShape="1">
          <a:blip r:embed="rId12">
            <a:alphaModFix/>
          </a:blip>
          <a:srcRect b="0" l="0" r="0" t="0"/>
          <a:stretch/>
        </p:blipFill>
        <p:spPr>
          <a:xfrm>
            <a:off x="1968746" y="8375650"/>
            <a:ext cx="762095" cy="762000"/>
          </a:xfrm>
          <a:prstGeom prst="rect">
            <a:avLst/>
          </a:prstGeom>
          <a:noFill/>
          <a:ln>
            <a:noFill/>
          </a:ln>
        </p:spPr>
      </p:pic>
      <p:pic>
        <p:nvPicPr>
          <p:cNvPr descr=" " id="1558" name="Google Shape;1558;g2a66cdc1780_0_19"/>
          <p:cNvPicPr preferRelativeResize="0"/>
          <p:nvPr/>
        </p:nvPicPr>
        <p:blipFill rotWithShape="1">
          <a:blip r:embed="rId16">
            <a:alphaModFix/>
          </a:blip>
          <a:srcRect b="0" l="0" r="0" t="0"/>
          <a:stretch/>
        </p:blipFill>
        <p:spPr>
          <a:xfrm>
            <a:off x="2064008" y="7702550"/>
            <a:ext cx="571571" cy="571500"/>
          </a:xfrm>
          <a:prstGeom prst="rect">
            <a:avLst/>
          </a:prstGeom>
          <a:noFill/>
          <a:ln>
            <a:noFill/>
          </a:ln>
        </p:spPr>
      </p:pic>
      <p:sp>
        <p:nvSpPr>
          <p:cNvPr id="1559" name="Google Shape;1559;g2a66cdc1780_0_19"/>
          <p:cNvSpPr/>
          <p:nvPr/>
        </p:nvSpPr>
        <p:spPr>
          <a:xfrm>
            <a:off x="3035679" y="83756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560" name="Google Shape;1560;g2a66cdc1780_0_19"/>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561" name="Google Shape;1561;g2a66cdc1780_0_19"/>
          <p:cNvPicPr preferRelativeResize="0"/>
          <p:nvPr/>
        </p:nvPicPr>
        <p:blipFill rotWithShape="1">
          <a:blip r:embed="rId12">
            <a:alphaModFix/>
          </a:blip>
          <a:srcRect b="0" l="0" r="0" t="0"/>
          <a:stretch/>
        </p:blipFill>
        <p:spPr>
          <a:xfrm>
            <a:off x="1988254" y="10255703"/>
            <a:ext cx="762095" cy="762000"/>
          </a:xfrm>
          <a:prstGeom prst="rect">
            <a:avLst/>
          </a:prstGeom>
          <a:noFill/>
          <a:ln>
            <a:noFill/>
          </a:ln>
        </p:spPr>
      </p:pic>
      <p:sp>
        <p:nvSpPr>
          <p:cNvPr id="1562" name="Google Shape;1562;g2a66cdc1780_0_19"/>
          <p:cNvSpPr/>
          <p:nvPr/>
        </p:nvSpPr>
        <p:spPr>
          <a:xfrm>
            <a:off x="3035679" y="979805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563" name="Google Shape;1563;g2a66cdc1780_0_19"/>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564" name="Google Shape;1564;g2a66cdc1780_0_19"/>
          <p:cNvSpPr/>
          <p:nvPr/>
        </p:nvSpPr>
        <p:spPr>
          <a:xfrm>
            <a:off x="1831879" y="12050050"/>
            <a:ext cx="65085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Link  </a:t>
            </a:r>
            <a:r>
              <a:rPr b="0" i="0" lang="en-US" sz="3200" u="sng" cap="none" strike="noStrike">
                <a:solidFill>
                  <a:schemeClr val="hlink"/>
                </a:solidFill>
                <a:latin typeface="Poppins Medium"/>
                <a:ea typeface="Poppins Medium"/>
                <a:cs typeface="Poppins Medium"/>
                <a:sym typeface="Poppins Medium"/>
                <a:hlinkClick r:id="rId17"/>
              </a:rPr>
              <a:t>View Link​:</a:t>
            </a:r>
            <a:endParaRPr b="0" i="0" sz="3200" u="none" cap="none" strike="noStrike">
              <a:solidFill>
                <a:srgbClr val="00B4FF"/>
              </a:solidFill>
              <a:latin typeface="Poppins Medium"/>
              <a:ea typeface="Poppins Medium"/>
              <a:cs typeface="Poppins Medium"/>
              <a:sym typeface="Poppins Medium"/>
            </a:endParaRPr>
          </a:p>
        </p:txBody>
      </p:sp>
      <p:sp>
        <p:nvSpPr>
          <p:cNvPr id="1565" name="Google Shape;1565;g2a66cdc1780_0_19"/>
          <p:cNvSpPr txBox="1"/>
          <p:nvPr/>
        </p:nvSpPr>
        <p:spPr>
          <a:xfrm>
            <a:off x="3274058" y="2627994"/>
            <a:ext cx="190491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a:ea typeface="Poppins"/>
                <a:cs typeface="Poppins"/>
                <a:sym typeface="Poppins"/>
              </a:rPr>
              <a:t>The American Federation for Aging Research (AFAR) focuses on advancing aging research through grant programs, fellowships, and leading studies like the FAST Initiative, Tame Trial​</a:t>
            </a:r>
            <a:endParaRPr b="0" i="0" sz="3200" u="none" cap="none" strike="noStrike">
              <a:solidFill>
                <a:srgbClr val="FFFFFF"/>
              </a:solidFill>
              <a:latin typeface="Poppins"/>
              <a:ea typeface="Poppins"/>
              <a:cs typeface="Poppins"/>
              <a:sym typeface="Poppins"/>
            </a:endParaRPr>
          </a:p>
        </p:txBody>
      </p:sp>
      <p:sp>
        <p:nvSpPr>
          <p:cNvPr id="1566" name="Google Shape;1566;g2a66cdc1780_0_19"/>
          <p:cNvSpPr txBox="1"/>
          <p:nvPr/>
        </p:nvSpPr>
        <p:spPr>
          <a:xfrm>
            <a:off x="3274539" y="3998870"/>
            <a:ext cx="19810200" cy="1847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a:ea typeface="Poppins"/>
                <a:cs typeface="Poppins"/>
                <a:sym typeface="Poppins"/>
              </a:rPr>
              <a:t>The TAME (Targeting Aging with Metformin) Trial is a significant six-year clinical trial across 14 research institutions, aiming to test if metformin can delay the progression of age-related chronic diseases in individuals aged 65-79​</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567" name="Google Shape;1567;g2a66cdc1780_0_19"/>
          <p:cNvSpPr txBox="1"/>
          <p:nvPr/>
        </p:nvSpPr>
        <p:spPr>
          <a:xfrm>
            <a:off x="3274555" y="7639512"/>
            <a:ext cx="187539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a:ea typeface="Poppins"/>
                <a:cs typeface="Poppins"/>
                <a:sym typeface="Poppins"/>
              </a:rPr>
              <a:t>The successful outcome of the TAME Trial could open up new avenues for treatments targeting the biology of aging, thus potentially revolutionizing the future of healthy aging and biotech innovation.​</a:t>
            </a:r>
            <a:endParaRPr b="0" i="0" sz="3200" u="none" cap="none" strike="noStrike">
              <a:solidFill>
                <a:srgbClr val="FFFFFF"/>
              </a:solidFill>
              <a:latin typeface="Poppins"/>
              <a:ea typeface="Poppins"/>
              <a:cs typeface="Poppins"/>
              <a:sym typeface="Poppins"/>
            </a:endParaRPr>
          </a:p>
        </p:txBody>
      </p:sp>
      <p:sp>
        <p:nvSpPr>
          <p:cNvPr id="1568" name="Google Shape;1568;g2a66cdc1780_0_19"/>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73" name="Shape 1573"/>
        <p:cNvGrpSpPr/>
        <p:nvPr/>
      </p:nvGrpSpPr>
      <p:grpSpPr>
        <a:xfrm>
          <a:off x="0" y="0"/>
          <a:ext cx="0" cy="0"/>
          <a:chOff x="0" y="0"/>
          <a:chExt cx="0" cy="0"/>
        </a:xfrm>
      </p:grpSpPr>
      <p:pic>
        <p:nvPicPr>
          <p:cNvPr descr=" " id="1574" name="Google Shape;1574;g2b126812769_0_0"/>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575" name="Google Shape;1575;g2b126812769_0_0"/>
          <p:cNvPicPr preferRelativeResize="0"/>
          <p:nvPr/>
        </p:nvPicPr>
        <p:blipFill rotWithShape="1">
          <a:blip r:embed="rId4">
            <a:alphaModFix/>
          </a:blip>
          <a:srcRect b="0" l="0" r="0" t="0"/>
          <a:stretch/>
        </p:blipFill>
        <p:spPr>
          <a:xfrm>
            <a:off x="-6323" y="37925"/>
            <a:ext cx="24387048" cy="14237154"/>
          </a:xfrm>
          <a:prstGeom prst="rect">
            <a:avLst/>
          </a:prstGeom>
          <a:solidFill>
            <a:srgbClr val="1F3864"/>
          </a:solidFill>
          <a:ln>
            <a:noFill/>
          </a:ln>
        </p:spPr>
      </p:pic>
      <p:pic>
        <p:nvPicPr>
          <p:cNvPr descr=" " id="1576" name="Google Shape;1576;g2b126812769_0_0"/>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577" name="Google Shape;1577;g2b126812769_0_0"/>
          <p:cNvPicPr preferRelativeResize="0"/>
          <p:nvPr/>
        </p:nvPicPr>
        <p:blipFill rotWithShape="1">
          <a:blip r:embed="rId6">
            <a:alphaModFix/>
          </a:blip>
          <a:srcRect b="0" l="0" r="0" t="0"/>
          <a:stretch/>
        </p:blipFill>
        <p:spPr>
          <a:xfrm>
            <a:off x="17420207" y="-150050"/>
            <a:ext cx="6725493" cy="3041650"/>
          </a:xfrm>
          <a:prstGeom prst="rect">
            <a:avLst/>
          </a:prstGeom>
          <a:noFill/>
          <a:ln>
            <a:noFill/>
          </a:ln>
        </p:spPr>
      </p:pic>
      <p:pic>
        <p:nvPicPr>
          <p:cNvPr descr=" " id="1578" name="Google Shape;1578;g2b126812769_0_0"/>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579" name="Google Shape;1579;g2b126812769_0_0"/>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580" name="Google Shape;1580;g2b126812769_0_0"/>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581" name="Google Shape;1581;g2b126812769_0_0"/>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582" name="Google Shape;1582;g2b126812769_0_0"/>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583" name="Google Shape;1583;g2b126812769_0_0"/>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584" name="Google Shape;1584;g2b126812769_0_0"/>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585" name="Google Shape;1585;g2b126812769_0_0"/>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586" name="Google Shape;1586;g2b126812769_0_0"/>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587" name="Google Shape;1587;g2b126812769_0_0"/>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588" name="Google Shape;1588;g2b126812769_0_0"/>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589" name="Google Shape;1589;g2b126812769_0_0"/>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590" name="Google Shape;1590;g2b126812769_0_0"/>
          <p:cNvSpPr/>
          <p:nvPr/>
        </p:nvSpPr>
        <p:spPr>
          <a:xfrm>
            <a:off x="2032237" y="978050"/>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lang="en-US" sz="3600">
                <a:solidFill>
                  <a:srgbClr val="00B4FF"/>
                </a:solidFill>
                <a:latin typeface="Poppins SemiBold"/>
                <a:ea typeface="Poppins SemiBold"/>
                <a:cs typeface="Poppins SemiBold"/>
                <a:sym typeface="Poppins SemiBold"/>
              </a:rPr>
              <a:t>9</a:t>
            </a:r>
            <a:r>
              <a:rPr b="0" i="0" lang="en-US" sz="3600" u="none" cap="none" strike="noStrike">
                <a:solidFill>
                  <a:srgbClr val="00B4FF"/>
                </a:solidFill>
                <a:latin typeface="Poppins SemiBold"/>
                <a:ea typeface="Poppins SemiBold"/>
                <a:cs typeface="Poppins SemiBold"/>
                <a:sym typeface="Poppins SemiBold"/>
              </a:rPr>
              <a:t>.  </a:t>
            </a:r>
            <a:r>
              <a:rPr lang="en-US" sz="3600">
                <a:solidFill>
                  <a:srgbClr val="00B4FF"/>
                </a:solidFill>
                <a:latin typeface="Poppins SemiBold"/>
                <a:ea typeface="Poppins SemiBold"/>
                <a:cs typeface="Poppins SemiBold"/>
                <a:sym typeface="Poppins SemiBold"/>
              </a:rPr>
              <a:t>Biomarkers of Aging Challenge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591" name="Google Shape;1591;g2b126812769_0_0"/>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592" name="Google Shape;1592;g2b126812769_0_0"/>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593" name="Google Shape;1593;g2b126812769_0_0"/>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594" name="Google Shape;1594;g2b126812769_0_0"/>
          <p:cNvPicPr preferRelativeResize="0"/>
          <p:nvPr/>
        </p:nvPicPr>
        <p:blipFill rotWithShape="1">
          <a:blip r:embed="rId12">
            <a:alphaModFix/>
          </a:blip>
          <a:srcRect b="0" l="0" r="0" t="0"/>
          <a:stretch/>
        </p:blipFill>
        <p:spPr>
          <a:xfrm>
            <a:off x="1968746" y="2686050"/>
            <a:ext cx="762095" cy="762000"/>
          </a:xfrm>
          <a:prstGeom prst="rect">
            <a:avLst/>
          </a:prstGeom>
          <a:noFill/>
          <a:ln>
            <a:noFill/>
          </a:ln>
        </p:spPr>
      </p:pic>
      <p:pic>
        <p:nvPicPr>
          <p:cNvPr descr=" " id="1595" name="Google Shape;1595;g2b126812769_0_0"/>
          <p:cNvPicPr preferRelativeResize="0"/>
          <p:nvPr/>
        </p:nvPicPr>
        <p:blipFill rotWithShape="1">
          <a:blip r:embed="rId13">
            <a:alphaModFix/>
          </a:blip>
          <a:srcRect b="0" l="0" r="0" t="0"/>
          <a:stretch/>
        </p:blipFill>
        <p:spPr>
          <a:xfrm>
            <a:off x="2031873" y="2786732"/>
            <a:ext cx="634453" cy="560263"/>
          </a:xfrm>
          <a:prstGeom prst="rect">
            <a:avLst/>
          </a:prstGeom>
          <a:noFill/>
          <a:ln>
            <a:noFill/>
          </a:ln>
        </p:spPr>
      </p:pic>
      <p:sp>
        <p:nvSpPr>
          <p:cNvPr id="1596" name="Google Shape;1596;g2b126812769_0_0"/>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597" name="Google Shape;1597;g2b126812769_0_0"/>
          <p:cNvSpPr/>
          <p:nvPr/>
        </p:nvSpPr>
        <p:spPr>
          <a:xfrm>
            <a:off x="2215696" y="4176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598" name="Google Shape;1598;g2b126812769_0_0"/>
          <p:cNvPicPr preferRelativeResize="0"/>
          <p:nvPr/>
        </p:nvPicPr>
        <p:blipFill rotWithShape="1">
          <a:blip r:embed="rId12">
            <a:alphaModFix/>
          </a:blip>
          <a:srcRect b="0" l="0" r="0" t="0"/>
          <a:stretch/>
        </p:blipFill>
        <p:spPr>
          <a:xfrm>
            <a:off x="1968746" y="4108450"/>
            <a:ext cx="762095" cy="762000"/>
          </a:xfrm>
          <a:prstGeom prst="rect">
            <a:avLst/>
          </a:prstGeom>
          <a:noFill/>
          <a:ln>
            <a:noFill/>
          </a:ln>
        </p:spPr>
      </p:pic>
      <p:pic>
        <p:nvPicPr>
          <p:cNvPr descr=" " id="1599" name="Google Shape;1599;g2b126812769_0_0"/>
          <p:cNvPicPr preferRelativeResize="0"/>
          <p:nvPr/>
        </p:nvPicPr>
        <p:blipFill rotWithShape="1">
          <a:blip r:embed="rId14">
            <a:alphaModFix/>
          </a:blip>
          <a:srcRect b="0" l="0" r="0" t="0"/>
          <a:stretch/>
        </p:blipFill>
        <p:spPr>
          <a:xfrm>
            <a:off x="2117952" y="4203700"/>
            <a:ext cx="413875" cy="571500"/>
          </a:xfrm>
          <a:prstGeom prst="rect">
            <a:avLst/>
          </a:prstGeom>
          <a:noFill/>
          <a:ln>
            <a:noFill/>
          </a:ln>
        </p:spPr>
      </p:pic>
      <p:sp>
        <p:nvSpPr>
          <p:cNvPr id="1600" name="Google Shape;1600;g2b126812769_0_0"/>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601" name="Google Shape;1601;g2b126812769_0_0"/>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602" name="Google Shape;1602;g2b126812769_0_0"/>
          <p:cNvPicPr preferRelativeResize="0"/>
          <p:nvPr/>
        </p:nvPicPr>
        <p:blipFill rotWithShape="1">
          <a:blip r:embed="rId12">
            <a:alphaModFix/>
          </a:blip>
          <a:srcRect b="0" l="0" r="0" t="0"/>
          <a:stretch/>
        </p:blipFill>
        <p:spPr>
          <a:xfrm>
            <a:off x="1968746" y="5530850"/>
            <a:ext cx="762095" cy="762000"/>
          </a:xfrm>
          <a:prstGeom prst="rect">
            <a:avLst/>
          </a:prstGeom>
          <a:noFill/>
          <a:ln>
            <a:noFill/>
          </a:ln>
        </p:spPr>
      </p:pic>
      <p:sp>
        <p:nvSpPr>
          <p:cNvPr id="1603" name="Google Shape;1603;g2b126812769_0_0"/>
          <p:cNvSpPr/>
          <p:nvPr/>
        </p:nvSpPr>
        <p:spPr>
          <a:xfrm>
            <a:off x="1968746" y="6953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604" name="Google Shape;1604;g2b126812769_0_0"/>
          <p:cNvPicPr preferRelativeResize="0"/>
          <p:nvPr/>
        </p:nvPicPr>
        <p:blipFill rotWithShape="1">
          <a:blip r:embed="rId12">
            <a:alphaModFix/>
          </a:blip>
          <a:srcRect b="0" l="0" r="0" t="0"/>
          <a:stretch/>
        </p:blipFill>
        <p:spPr>
          <a:xfrm>
            <a:off x="1968746" y="6953250"/>
            <a:ext cx="762095" cy="762000"/>
          </a:xfrm>
          <a:prstGeom prst="rect">
            <a:avLst/>
          </a:prstGeom>
          <a:noFill/>
          <a:ln>
            <a:noFill/>
          </a:ln>
        </p:spPr>
      </p:pic>
      <p:sp>
        <p:nvSpPr>
          <p:cNvPr id="1605" name="Google Shape;1605;g2b126812769_0_0"/>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606" name="Google Shape;1606;g2b126812769_0_0"/>
          <p:cNvPicPr preferRelativeResize="0"/>
          <p:nvPr/>
        </p:nvPicPr>
        <p:blipFill rotWithShape="1">
          <a:blip r:embed="rId12">
            <a:alphaModFix/>
          </a:blip>
          <a:srcRect b="0" l="0" r="0" t="0"/>
          <a:stretch/>
        </p:blipFill>
        <p:spPr>
          <a:xfrm>
            <a:off x="1968746" y="8375650"/>
            <a:ext cx="762095" cy="762000"/>
          </a:xfrm>
          <a:prstGeom prst="rect">
            <a:avLst/>
          </a:prstGeom>
          <a:noFill/>
          <a:ln>
            <a:noFill/>
          </a:ln>
        </p:spPr>
      </p:pic>
      <p:sp>
        <p:nvSpPr>
          <p:cNvPr id="1607" name="Google Shape;1607;g2b126812769_0_0"/>
          <p:cNvSpPr/>
          <p:nvPr/>
        </p:nvSpPr>
        <p:spPr>
          <a:xfrm>
            <a:off x="3035679" y="83756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608" name="Google Shape;1608;g2b126812769_0_0"/>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609" name="Google Shape;1609;g2b126812769_0_0"/>
          <p:cNvPicPr preferRelativeResize="0"/>
          <p:nvPr/>
        </p:nvPicPr>
        <p:blipFill rotWithShape="1">
          <a:blip r:embed="rId12">
            <a:alphaModFix/>
          </a:blip>
          <a:srcRect b="0" l="0" r="0" t="0"/>
          <a:stretch/>
        </p:blipFill>
        <p:spPr>
          <a:xfrm>
            <a:off x="1988254" y="10255703"/>
            <a:ext cx="762095" cy="762000"/>
          </a:xfrm>
          <a:prstGeom prst="rect">
            <a:avLst/>
          </a:prstGeom>
          <a:noFill/>
          <a:ln>
            <a:noFill/>
          </a:ln>
        </p:spPr>
      </p:pic>
      <p:sp>
        <p:nvSpPr>
          <p:cNvPr id="1610" name="Google Shape;1610;g2b126812769_0_0"/>
          <p:cNvSpPr/>
          <p:nvPr/>
        </p:nvSpPr>
        <p:spPr>
          <a:xfrm>
            <a:off x="3035679" y="979805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611" name="Google Shape;1611;g2b126812769_0_0"/>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612" name="Google Shape;1612;g2b126812769_0_0"/>
          <p:cNvSpPr/>
          <p:nvPr/>
        </p:nvSpPr>
        <p:spPr>
          <a:xfrm>
            <a:off x="881804" y="12287250"/>
            <a:ext cx="65085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lang="en-US" sz="3200">
                <a:solidFill>
                  <a:srgbClr val="00B4FF"/>
                </a:solidFill>
                <a:latin typeface="Poppins Medium"/>
                <a:ea typeface="Poppins Medium"/>
                <a:cs typeface="Poppins Medium"/>
                <a:sym typeface="Poppins Medium"/>
              </a:rPr>
              <a:t>Reference: </a:t>
            </a:r>
            <a:r>
              <a:rPr lang="en-US" sz="3200" u="sng">
                <a:solidFill>
                  <a:srgbClr val="00B4FF"/>
                </a:solidFill>
                <a:latin typeface="Poppins Medium"/>
                <a:ea typeface="Poppins Medium"/>
                <a:cs typeface="Poppins Medium"/>
                <a:sym typeface="Poppins Medium"/>
              </a:rPr>
              <a:t>View Website</a:t>
            </a:r>
            <a:endParaRPr b="0" i="0" sz="3200" u="sng" cap="none" strike="noStrike">
              <a:solidFill>
                <a:srgbClr val="00B4FF"/>
              </a:solidFill>
              <a:latin typeface="Poppins Medium"/>
              <a:ea typeface="Poppins Medium"/>
              <a:cs typeface="Poppins Medium"/>
              <a:sym typeface="Poppins Medium"/>
            </a:endParaRPr>
          </a:p>
        </p:txBody>
      </p:sp>
      <p:sp>
        <p:nvSpPr>
          <p:cNvPr id="1613" name="Google Shape;1613;g2b126812769_0_0"/>
          <p:cNvSpPr txBox="1"/>
          <p:nvPr/>
        </p:nvSpPr>
        <p:spPr>
          <a:xfrm>
            <a:off x="3274058" y="2627994"/>
            <a:ext cx="190491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rgbClr val="FFFFFF"/>
                </a:solidFill>
                <a:latin typeface="Poppins"/>
                <a:ea typeface="Poppins"/>
                <a:cs typeface="Poppins"/>
                <a:sym typeface="Poppins"/>
              </a:rPr>
              <a:t>Competition launched by the Biomarkers of Aging Consortium, Methuselah Foundation, VoLoFoundation</a:t>
            </a:r>
            <a:endParaRPr b="0" i="0" sz="3200" u="none" cap="none" strike="noStrike">
              <a:solidFill>
                <a:srgbClr val="FFFFFF"/>
              </a:solidFill>
              <a:latin typeface="Poppins"/>
              <a:ea typeface="Poppins"/>
              <a:cs typeface="Poppins"/>
              <a:sym typeface="Poppins"/>
            </a:endParaRPr>
          </a:p>
        </p:txBody>
      </p:sp>
      <p:sp>
        <p:nvSpPr>
          <p:cNvPr id="1614" name="Google Shape;1614;g2b126812769_0_0">
            <a:hlinkClick r:id="rId15"/>
          </p:cNvPr>
          <p:cNvSpPr txBox="1"/>
          <p:nvPr/>
        </p:nvSpPr>
        <p:spPr>
          <a:xfrm>
            <a:off x="3274550" y="3998875"/>
            <a:ext cx="19810200" cy="972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rgbClr val="FFFFFF"/>
                </a:solidFill>
                <a:latin typeface="Poppins"/>
                <a:ea typeface="Poppins"/>
                <a:cs typeface="Poppins"/>
                <a:sym typeface="Poppins"/>
              </a:rPr>
              <a:t>competition was launched on December 4, 2023 and will have three consecutive tracks for the prediction of chronological age, mortality, and multi-morbidity. The competition will be hosted on Synapse and the winning models for each track will receive a cash prize.</a:t>
            </a:r>
            <a:endParaRPr sz="3200">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200"/>
              <a:buFont typeface="Arial"/>
              <a:buNone/>
            </a:pPr>
            <a:r>
              <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b="1" lang="en-US" sz="3200">
                <a:solidFill>
                  <a:srgbClr val="FFFFFF"/>
                </a:solidFill>
                <a:latin typeface="Poppins"/>
                <a:ea typeface="Poppins"/>
                <a:cs typeface="Poppins"/>
                <a:sym typeface="Poppins"/>
              </a:rPr>
              <a:t>Challenge Timeline and Awards</a:t>
            </a:r>
            <a:endParaRPr b="1"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3200">
                <a:solidFill>
                  <a:srgbClr val="FFFFFF"/>
                </a:solidFill>
                <a:latin typeface="Poppins"/>
                <a:ea typeface="Poppins"/>
                <a:cs typeface="Poppins"/>
                <a:sym typeface="Poppins"/>
              </a:rPr>
              <a:t>	12/4/2023 - Team formation, open registration, and public comment phase begins.</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3200">
                <a:solidFill>
                  <a:srgbClr val="FFFFFF"/>
                </a:solidFill>
                <a:latin typeface="Poppins"/>
                <a:ea typeface="Poppins"/>
                <a:cs typeface="Poppins"/>
                <a:sym typeface="Poppins"/>
              </a:rPr>
              <a:t>	Q2 2024 - Phase 1 - Chronological Age Prediction Challenge - $30k in awards</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3200">
                <a:solidFill>
                  <a:srgbClr val="FFFFFF"/>
                </a:solidFill>
                <a:latin typeface="Poppins"/>
                <a:ea typeface="Poppins"/>
                <a:cs typeface="Poppins"/>
                <a:sym typeface="Poppins"/>
              </a:rPr>
              <a:t>	Q3 2024 - Phase 2 - Longevity Prediction Challenge (mortality) - $70k in awards</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3200">
                <a:solidFill>
                  <a:srgbClr val="FFFFFF"/>
                </a:solidFill>
                <a:latin typeface="Poppins"/>
                <a:ea typeface="Poppins"/>
                <a:cs typeface="Poppins"/>
                <a:sym typeface="Poppins"/>
              </a:rPr>
              <a:t>	November 1, 2024 - Winners celebration</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rPr lang="en-US" sz="3200">
                <a:solidFill>
                  <a:srgbClr val="FFFFFF"/>
                </a:solidFill>
                <a:latin typeface="Poppins"/>
                <a:ea typeface="Poppins"/>
                <a:cs typeface="Poppins"/>
                <a:sym typeface="Poppins"/>
              </a:rPr>
              <a:t>	TBD 2025 - Healthspan Prediction (multi-morbidity) - $100k in awards</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3200">
              <a:solidFill>
                <a:srgbClr val="FFFFFF"/>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3200">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3200"/>
              <a:buFont typeface="Arial"/>
              <a:buNone/>
            </a:pPr>
            <a:r>
              <a:t/>
            </a:r>
            <a:endParaRPr sz="3200">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15" name="Google Shape;1615;g2b126812769_0_0"/>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0" name="Shape 1620"/>
        <p:cNvGrpSpPr/>
        <p:nvPr/>
      </p:nvGrpSpPr>
      <p:grpSpPr>
        <a:xfrm>
          <a:off x="0" y="0"/>
          <a:ext cx="0" cy="0"/>
          <a:chOff x="0" y="0"/>
          <a:chExt cx="0" cy="0"/>
        </a:xfrm>
      </p:grpSpPr>
      <p:pic>
        <p:nvPicPr>
          <p:cNvPr descr=" " id="1621" name="Google Shape;1621;g2bc37a56ad5_0_0"/>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622" name="Google Shape;1622;g2bc37a56ad5_0_0"/>
          <p:cNvPicPr preferRelativeResize="0"/>
          <p:nvPr/>
        </p:nvPicPr>
        <p:blipFill rotWithShape="1">
          <a:blip r:embed="rId4">
            <a:alphaModFix/>
          </a:blip>
          <a:srcRect b="0" l="0" r="0" t="0"/>
          <a:stretch/>
        </p:blipFill>
        <p:spPr>
          <a:xfrm>
            <a:off x="-6323" y="37925"/>
            <a:ext cx="24387048" cy="14237154"/>
          </a:xfrm>
          <a:prstGeom prst="rect">
            <a:avLst/>
          </a:prstGeom>
          <a:solidFill>
            <a:srgbClr val="1F3864"/>
          </a:solidFill>
          <a:ln>
            <a:noFill/>
          </a:ln>
        </p:spPr>
      </p:pic>
      <p:pic>
        <p:nvPicPr>
          <p:cNvPr descr=" " id="1623" name="Google Shape;1623;g2bc37a56ad5_0_0"/>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624" name="Google Shape;1624;g2bc37a56ad5_0_0"/>
          <p:cNvPicPr preferRelativeResize="0"/>
          <p:nvPr/>
        </p:nvPicPr>
        <p:blipFill rotWithShape="1">
          <a:blip r:embed="rId6">
            <a:alphaModFix/>
          </a:blip>
          <a:srcRect b="0" l="0" r="0" t="0"/>
          <a:stretch/>
        </p:blipFill>
        <p:spPr>
          <a:xfrm>
            <a:off x="17420207" y="-150050"/>
            <a:ext cx="6725493" cy="3041650"/>
          </a:xfrm>
          <a:prstGeom prst="rect">
            <a:avLst/>
          </a:prstGeom>
          <a:noFill/>
          <a:ln>
            <a:noFill/>
          </a:ln>
        </p:spPr>
      </p:pic>
      <p:pic>
        <p:nvPicPr>
          <p:cNvPr descr=" " id="1625" name="Google Shape;1625;g2bc37a56ad5_0_0"/>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626" name="Google Shape;1626;g2bc37a56ad5_0_0"/>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627" name="Google Shape;1627;g2bc37a56ad5_0_0"/>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628" name="Google Shape;1628;g2bc37a56ad5_0_0"/>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629" name="Google Shape;1629;g2bc37a56ad5_0_0"/>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630" name="Google Shape;1630;g2bc37a56ad5_0_0"/>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631" name="Google Shape;1631;g2bc37a56ad5_0_0"/>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632" name="Google Shape;1632;g2bc37a56ad5_0_0"/>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633" name="Google Shape;1633;g2bc37a56ad5_0_0"/>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634" name="Google Shape;1634;g2bc37a56ad5_0_0"/>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635" name="Google Shape;1635;g2bc37a56ad5_0_0"/>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636" name="Google Shape;1636;g2bc37a56ad5_0_0"/>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637" name="Google Shape;1637;g2bc37a56ad5_0_0"/>
          <p:cNvSpPr/>
          <p:nvPr/>
        </p:nvSpPr>
        <p:spPr>
          <a:xfrm>
            <a:off x="2032237" y="978050"/>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10. Antiaging Strategies and Remedies: A Landscape of Research Progress and Promise</a:t>
            </a:r>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B4FF"/>
                </a:solidFill>
                <a:latin typeface="Poppins SemiBold"/>
                <a:ea typeface="Poppins SemiBold"/>
                <a:cs typeface="Poppins SemiBold"/>
                <a:sym typeface="Poppins SemiBold"/>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638" name="Google Shape;1638;g2bc37a56ad5_0_0"/>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639" name="Google Shape;1639;g2bc37a56ad5_0_0"/>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640" name="Google Shape;1640;g2bc37a56ad5_0_0"/>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641" name="Google Shape;1641;g2bc37a56ad5_0_0"/>
          <p:cNvPicPr preferRelativeResize="0"/>
          <p:nvPr/>
        </p:nvPicPr>
        <p:blipFill rotWithShape="1">
          <a:blip r:embed="rId12">
            <a:alphaModFix/>
          </a:blip>
          <a:srcRect b="0" l="0" r="0" t="0"/>
          <a:stretch/>
        </p:blipFill>
        <p:spPr>
          <a:xfrm>
            <a:off x="1968746" y="2686050"/>
            <a:ext cx="762095" cy="762000"/>
          </a:xfrm>
          <a:prstGeom prst="rect">
            <a:avLst/>
          </a:prstGeom>
          <a:noFill/>
          <a:ln>
            <a:noFill/>
          </a:ln>
        </p:spPr>
      </p:pic>
      <p:pic>
        <p:nvPicPr>
          <p:cNvPr descr=" " id="1642" name="Google Shape;1642;g2bc37a56ad5_0_0"/>
          <p:cNvPicPr preferRelativeResize="0"/>
          <p:nvPr/>
        </p:nvPicPr>
        <p:blipFill rotWithShape="1">
          <a:blip r:embed="rId13">
            <a:alphaModFix/>
          </a:blip>
          <a:srcRect b="0" l="0" r="0" t="0"/>
          <a:stretch/>
        </p:blipFill>
        <p:spPr>
          <a:xfrm>
            <a:off x="1931100" y="2660464"/>
            <a:ext cx="634453" cy="560263"/>
          </a:xfrm>
          <a:prstGeom prst="rect">
            <a:avLst/>
          </a:prstGeom>
          <a:noFill/>
          <a:ln>
            <a:noFill/>
          </a:ln>
        </p:spPr>
      </p:pic>
      <p:sp>
        <p:nvSpPr>
          <p:cNvPr id="1643" name="Google Shape;1643;g2bc37a56ad5_0_0"/>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644" name="Google Shape;1644;g2bc37a56ad5_0_0"/>
          <p:cNvSpPr/>
          <p:nvPr/>
        </p:nvSpPr>
        <p:spPr>
          <a:xfrm>
            <a:off x="2215696" y="4176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645" name="Google Shape;1645;g2bc37a56ad5_0_0"/>
          <p:cNvPicPr preferRelativeResize="0"/>
          <p:nvPr/>
        </p:nvPicPr>
        <p:blipFill rotWithShape="1">
          <a:blip r:embed="rId12">
            <a:alphaModFix/>
          </a:blip>
          <a:srcRect b="0" l="0" r="0" t="0"/>
          <a:stretch/>
        </p:blipFill>
        <p:spPr>
          <a:xfrm flipH="1" rot="10800000">
            <a:off x="2031873" y="3778537"/>
            <a:ext cx="819983" cy="1809651"/>
          </a:xfrm>
          <a:prstGeom prst="rect">
            <a:avLst/>
          </a:prstGeom>
          <a:noFill/>
          <a:ln>
            <a:noFill/>
          </a:ln>
        </p:spPr>
      </p:pic>
      <p:pic>
        <p:nvPicPr>
          <p:cNvPr descr=" " id="1646" name="Google Shape;1646;g2bc37a56ad5_0_0"/>
          <p:cNvPicPr preferRelativeResize="0"/>
          <p:nvPr/>
        </p:nvPicPr>
        <p:blipFill rotWithShape="1">
          <a:blip r:embed="rId14">
            <a:alphaModFix/>
          </a:blip>
          <a:srcRect b="0" l="0" r="0" t="0"/>
          <a:stretch/>
        </p:blipFill>
        <p:spPr>
          <a:xfrm>
            <a:off x="2027562" y="4005306"/>
            <a:ext cx="413875" cy="571500"/>
          </a:xfrm>
          <a:prstGeom prst="rect">
            <a:avLst/>
          </a:prstGeom>
          <a:noFill/>
          <a:ln>
            <a:noFill/>
          </a:ln>
        </p:spPr>
      </p:pic>
      <p:sp>
        <p:nvSpPr>
          <p:cNvPr id="1647" name="Google Shape;1647;g2bc37a56ad5_0_0"/>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648" name="Google Shape;1648;g2bc37a56ad5_0_0"/>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649" name="Google Shape;1649;g2bc37a56ad5_0_0"/>
          <p:cNvPicPr preferRelativeResize="0"/>
          <p:nvPr/>
        </p:nvPicPr>
        <p:blipFill rotWithShape="1">
          <a:blip r:embed="rId12">
            <a:alphaModFix/>
          </a:blip>
          <a:srcRect b="0" l="0" r="0" t="0"/>
          <a:stretch/>
        </p:blipFill>
        <p:spPr>
          <a:xfrm>
            <a:off x="1968747" y="5530850"/>
            <a:ext cx="246950" cy="762000"/>
          </a:xfrm>
          <a:prstGeom prst="rect">
            <a:avLst/>
          </a:prstGeom>
          <a:noFill/>
          <a:ln>
            <a:noFill/>
          </a:ln>
        </p:spPr>
      </p:pic>
      <p:sp>
        <p:nvSpPr>
          <p:cNvPr id="1650" name="Google Shape;1650;g2bc37a56ad5_0_0"/>
          <p:cNvSpPr/>
          <p:nvPr/>
        </p:nvSpPr>
        <p:spPr>
          <a:xfrm>
            <a:off x="1968746" y="6953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651" name="Google Shape;1651;g2bc37a56ad5_0_0"/>
          <p:cNvPicPr preferRelativeResize="0"/>
          <p:nvPr/>
        </p:nvPicPr>
        <p:blipFill rotWithShape="1">
          <a:blip r:embed="rId12">
            <a:alphaModFix/>
          </a:blip>
          <a:srcRect b="0" l="0" r="0" t="0"/>
          <a:stretch/>
        </p:blipFill>
        <p:spPr>
          <a:xfrm>
            <a:off x="1968746" y="6953250"/>
            <a:ext cx="762095" cy="762000"/>
          </a:xfrm>
          <a:prstGeom prst="rect">
            <a:avLst/>
          </a:prstGeom>
          <a:noFill/>
          <a:ln>
            <a:noFill/>
          </a:ln>
        </p:spPr>
      </p:pic>
      <p:sp>
        <p:nvSpPr>
          <p:cNvPr id="1652" name="Google Shape;1652;g2bc37a56ad5_0_0"/>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653" name="Google Shape;1653;g2bc37a56ad5_0_0"/>
          <p:cNvPicPr preferRelativeResize="0"/>
          <p:nvPr/>
        </p:nvPicPr>
        <p:blipFill rotWithShape="1">
          <a:blip r:embed="rId12">
            <a:alphaModFix/>
          </a:blip>
          <a:srcRect b="0" l="0" r="0" t="0"/>
          <a:stretch/>
        </p:blipFill>
        <p:spPr>
          <a:xfrm>
            <a:off x="1968746" y="8375650"/>
            <a:ext cx="762095" cy="762000"/>
          </a:xfrm>
          <a:prstGeom prst="rect">
            <a:avLst/>
          </a:prstGeom>
          <a:noFill/>
          <a:ln>
            <a:noFill/>
          </a:ln>
        </p:spPr>
      </p:pic>
      <p:sp>
        <p:nvSpPr>
          <p:cNvPr id="1654" name="Google Shape;1654;g2bc37a56ad5_0_0"/>
          <p:cNvSpPr/>
          <p:nvPr/>
        </p:nvSpPr>
        <p:spPr>
          <a:xfrm>
            <a:off x="3035679" y="83756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655" name="Google Shape;1655;g2bc37a56ad5_0_0"/>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656" name="Google Shape;1656;g2bc37a56ad5_0_0"/>
          <p:cNvPicPr preferRelativeResize="0"/>
          <p:nvPr/>
        </p:nvPicPr>
        <p:blipFill rotWithShape="1">
          <a:blip r:embed="rId12">
            <a:alphaModFix/>
          </a:blip>
          <a:srcRect b="0" l="0" r="0" t="0"/>
          <a:stretch/>
        </p:blipFill>
        <p:spPr>
          <a:xfrm>
            <a:off x="1988254" y="10255703"/>
            <a:ext cx="762095" cy="762000"/>
          </a:xfrm>
          <a:prstGeom prst="rect">
            <a:avLst/>
          </a:prstGeom>
          <a:noFill/>
          <a:ln>
            <a:noFill/>
          </a:ln>
        </p:spPr>
      </p:pic>
      <p:sp>
        <p:nvSpPr>
          <p:cNvPr id="1657" name="Google Shape;1657;g2bc37a56ad5_0_0"/>
          <p:cNvSpPr/>
          <p:nvPr/>
        </p:nvSpPr>
        <p:spPr>
          <a:xfrm>
            <a:off x="3035679" y="979805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658" name="Google Shape;1658;g2bc37a56ad5_0_0"/>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659" name="Google Shape;1659;g2bc37a56ad5_0_0"/>
          <p:cNvSpPr/>
          <p:nvPr/>
        </p:nvSpPr>
        <p:spPr>
          <a:xfrm>
            <a:off x="1265879" y="13001673"/>
            <a:ext cx="144303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None/>
            </a:pPr>
            <a:r>
              <a:rPr b="0" i="0" lang="en-US" sz="3200" u="none" cap="none" strike="noStrike">
                <a:solidFill>
                  <a:srgbClr val="00B4FF"/>
                </a:solidFill>
                <a:latin typeface="Poppins Medium"/>
                <a:ea typeface="Poppins Medium"/>
                <a:cs typeface="Poppins Medium"/>
                <a:sym typeface="Poppins Medium"/>
              </a:rPr>
              <a:t>Reference: </a:t>
            </a:r>
            <a:r>
              <a:rPr b="0" i="0" lang="en-US" sz="3200" u="sng" cap="none" strike="noStrike">
                <a:solidFill>
                  <a:srgbClr val="00B4FF"/>
                </a:solidFill>
                <a:latin typeface="Poppins Medium"/>
                <a:ea typeface="Poppins Medium"/>
                <a:cs typeface="Poppins Medium"/>
                <a:sym typeface="Poppins Medium"/>
                <a:hlinkClick r:id="rId15">
                  <a:extLst>
                    <a:ext uri="{A12FA001-AC4F-418D-AE19-62706E023703}">
                      <ahyp:hlinkClr val="tx"/>
                    </a:ext>
                  </a:extLst>
                </a:hlinkClick>
              </a:rPr>
              <a:t>view link</a:t>
            </a:r>
            <a:endParaRPr b="0" i="0" sz="3200" u="none" cap="none" strike="noStrike">
              <a:solidFill>
                <a:srgbClr val="00B4FF"/>
              </a:solidFill>
              <a:latin typeface="Poppins Medium"/>
              <a:ea typeface="Poppins Medium"/>
              <a:cs typeface="Poppins Medium"/>
              <a:sym typeface="Poppins Medium"/>
            </a:endParaRPr>
          </a:p>
          <a:p>
            <a:pPr indent="0" lvl="0" marL="0" marR="0" rtl="0" algn="l">
              <a:lnSpc>
                <a:spcPct val="150187"/>
              </a:lnSpc>
              <a:spcBef>
                <a:spcPts val="0"/>
              </a:spcBef>
              <a:spcAft>
                <a:spcPts val="0"/>
              </a:spcAft>
              <a:buClr>
                <a:srgbClr val="00B4FF"/>
              </a:buClr>
              <a:buSzPts val="3200"/>
              <a:buFont typeface="Poppins Medium"/>
              <a:buNone/>
            </a:pPr>
            <a:r>
              <a:t/>
            </a:r>
            <a:endParaRPr b="0" i="0" sz="3200" u="sng" cap="none" strike="noStrike">
              <a:solidFill>
                <a:srgbClr val="00B4FF"/>
              </a:solidFill>
              <a:latin typeface="Poppins Medium"/>
              <a:ea typeface="Poppins Medium"/>
              <a:cs typeface="Poppins Medium"/>
              <a:sym typeface="Poppins Medium"/>
            </a:endParaRPr>
          </a:p>
        </p:txBody>
      </p:sp>
      <p:sp>
        <p:nvSpPr>
          <p:cNvPr id="1660" name="Google Shape;1660;g2bc37a56ad5_0_0"/>
          <p:cNvSpPr txBox="1"/>
          <p:nvPr/>
        </p:nvSpPr>
        <p:spPr>
          <a:xfrm>
            <a:off x="2961878" y="9774736"/>
            <a:ext cx="19049100" cy="4155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Physical exercise has been well validated as an effective antiaging intervention. Regular physical activity of the elderly plays a vital role at a multisystem level, avoiding muscle atrophy, mending or sustaining cardiorespiratory health and cognitive performance, and enhancing metabolic activity. Physical exercise exhibits a significant antiaging impact at a cellular level, related to each and every aging hallmark. One of the best strategies</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for healthy brain aging is regular aerobic exercise</a:t>
            </a:r>
            <a:r>
              <a:rPr b="0" i="1" lang="en-US" sz="4000" u="none" cap="none" strike="noStrike">
                <a:solidFill>
                  <a:srgbClr val="FFFFFF"/>
                </a:solidFill>
                <a:latin typeface="Helvetica Neue"/>
                <a:ea typeface="Helvetica Neue"/>
                <a:cs typeface="Helvetica Neue"/>
                <a:sym typeface="Helvetica Neue"/>
              </a:rPr>
              <a:t>.</a:t>
            </a:r>
            <a:endParaRPr b="0" i="0" sz="40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
        <p:nvSpPr>
          <p:cNvPr id="1661" name="Google Shape;1661;g2bc37a56ad5_0_0"/>
          <p:cNvSpPr txBox="1"/>
          <p:nvPr/>
        </p:nvSpPr>
        <p:spPr>
          <a:xfrm>
            <a:off x="16464934" y="1295395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
        <p:nvSpPr>
          <p:cNvPr id="1662" name="Google Shape;1662;g2bc37a56ad5_0_0"/>
          <p:cNvSpPr txBox="1"/>
          <p:nvPr/>
        </p:nvSpPr>
        <p:spPr>
          <a:xfrm>
            <a:off x="2914664" y="2519645"/>
            <a:ext cx="190491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 objective of this review using data from the CAS Content Collection is to summarize current knowledge on preventive strategies and treatment remedies in the field of aging</a:t>
            </a:r>
            <a:endParaRPr/>
          </a:p>
        </p:txBody>
      </p:sp>
      <p:sp>
        <p:nvSpPr>
          <p:cNvPr id="1663" name="Google Shape;1663;g2bc37a56ad5_0_0"/>
          <p:cNvSpPr txBox="1"/>
          <p:nvPr/>
        </p:nvSpPr>
        <p:spPr>
          <a:xfrm>
            <a:off x="2931286" y="3874295"/>
            <a:ext cx="190491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Among all antiaging interventions, dietary interventions have demonstrated the greatest promise. Two related dietary interventions, caloric restriction and intermittent fasting, have been reported to effectively prolong the healthy lifetime of the nervous system by affecting basic metabolic and cellular signalling pathways that regulate longevity.</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pic>
        <p:nvPicPr>
          <p:cNvPr descr=" " id="1664" name="Google Shape;1664;g2bc37a56ad5_0_0"/>
          <p:cNvPicPr preferRelativeResize="0"/>
          <p:nvPr/>
        </p:nvPicPr>
        <p:blipFill rotWithShape="1">
          <a:blip r:embed="rId16">
            <a:alphaModFix/>
          </a:blip>
          <a:srcRect b="0" l="0" r="0" t="0"/>
          <a:stretch/>
        </p:blipFill>
        <p:spPr>
          <a:xfrm>
            <a:off x="2027562" y="6350227"/>
            <a:ext cx="584593" cy="635000"/>
          </a:xfrm>
          <a:prstGeom prst="rect">
            <a:avLst/>
          </a:prstGeom>
          <a:noFill/>
          <a:ln>
            <a:noFill/>
          </a:ln>
        </p:spPr>
      </p:pic>
      <p:pic>
        <p:nvPicPr>
          <p:cNvPr descr=" " id="1665" name="Google Shape;1665;g2bc37a56ad5_0_0"/>
          <p:cNvPicPr preferRelativeResize="0"/>
          <p:nvPr/>
        </p:nvPicPr>
        <p:blipFill rotWithShape="1">
          <a:blip r:embed="rId17">
            <a:alphaModFix/>
          </a:blip>
          <a:srcRect b="0" l="0" r="0" t="0"/>
          <a:stretch/>
        </p:blipFill>
        <p:spPr>
          <a:xfrm>
            <a:off x="1928297" y="9982201"/>
            <a:ext cx="571571" cy="571500"/>
          </a:xfrm>
          <a:prstGeom prst="rect">
            <a:avLst/>
          </a:prstGeom>
          <a:noFill/>
          <a:ln>
            <a:noFill/>
          </a:ln>
        </p:spPr>
      </p:pic>
      <p:sp>
        <p:nvSpPr>
          <p:cNvPr id="1666" name="Google Shape;1666;g2bc37a56ad5_0_0"/>
          <p:cNvSpPr txBox="1"/>
          <p:nvPr/>
        </p:nvSpPr>
        <p:spPr>
          <a:xfrm>
            <a:off x="2961878" y="6037107"/>
            <a:ext cx="19049100" cy="464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 key physiological routes that have been inferred as potential mechanisms by which caloric restriction stimulates longevity include (i) activation of AMP protein kinase (ii) sirtuins activation (iii) insulin-like growth factor-1 signaling inhibition and (iv) mammalian target of rapamycin inhibition.</a:t>
            </a:r>
            <a:r>
              <a:rPr b="0" i="1" lang="en-US" sz="4000" u="none" cap="none" strike="noStrike">
                <a:solidFill>
                  <a:srgbClr val="000000"/>
                </a:solidFill>
                <a:latin typeface="Helvetica Neue"/>
                <a:ea typeface="Helvetica Neue"/>
                <a:cs typeface="Helvetica Neue"/>
                <a:sym typeface="Helvetica Neue"/>
              </a:rPr>
              <a:t> </a:t>
            </a:r>
            <a:r>
              <a:rPr b="0" i="0" lang="en-US" sz="3200" u="none" cap="none" strike="noStrike">
                <a:solidFill>
                  <a:srgbClr val="FFFFFF"/>
                </a:solidFill>
                <a:latin typeface="Poppins"/>
                <a:ea typeface="Poppins"/>
                <a:cs typeface="Poppins"/>
                <a:sym typeface="Poppins"/>
              </a:rPr>
              <a:t>Recognising the behavioural challenges of following caloric restricted practice, examples of the most widely examined caloric restriction mimetics include rapamycin, metformin, resveratrol, acarbose, aspirin, glucosamine, nicotinamide riboside, and spermidine.</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71" name="Shape 1671"/>
        <p:cNvGrpSpPr/>
        <p:nvPr/>
      </p:nvGrpSpPr>
      <p:grpSpPr>
        <a:xfrm>
          <a:off x="0" y="0"/>
          <a:ext cx="0" cy="0"/>
          <a:chOff x="0" y="0"/>
          <a:chExt cx="0" cy="0"/>
        </a:xfrm>
      </p:grpSpPr>
      <p:pic>
        <p:nvPicPr>
          <p:cNvPr descr=" " id="1672" name="Google Shape;1672;g2bc37a56ad5_0_50"/>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673" name="Google Shape;1673;g2bc37a56ad5_0_50"/>
          <p:cNvPicPr preferRelativeResize="0"/>
          <p:nvPr/>
        </p:nvPicPr>
        <p:blipFill rotWithShape="1">
          <a:blip r:embed="rId4">
            <a:alphaModFix/>
          </a:blip>
          <a:srcRect b="0" l="0" r="0" t="0"/>
          <a:stretch/>
        </p:blipFill>
        <p:spPr>
          <a:xfrm>
            <a:off x="-6323" y="37925"/>
            <a:ext cx="24387048" cy="14237154"/>
          </a:xfrm>
          <a:prstGeom prst="rect">
            <a:avLst/>
          </a:prstGeom>
          <a:solidFill>
            <a:srgbClr val="1F3864"/>
          </a:solidFill>
          <a:ln>
            <a:noFill/>
          </a:ln>
        </p:spPr>
      </p:pic>
      <p:pic>
        <p:nvPicPr>
          <p:cNvPr descr=" " id="1674" name="Google Shape;1674;g2bc37a56ad5_0_50"/>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675" name="Google Shape;1675;g2bc37a56ad5_0_50"/>
          <p:cNvPicPr preferRelativeResize="0"/>
          <p:nvPr/>
        </p:nvPicPr>
        <p:blipFill rotWithShape="1">
          <a:blip r:embed="rId6">
            <a:alphaModFix/>
          </a:blip>
          <a:srcRect b="0" l="0" r="0" t="0"/>
          <a:stretch/>
        </p:blipFill>
        <p:spPr>
          <a:xfrm>
            <a:off x="231799" y="-1724810"/>
            <a:ext cx="6725493" cy="3041650"/>
          </a:xfrm>
          <a:prstGeom prst="rect">
            <a:avLst/>
          </a:prstGeom>
          <a:noFill/>
          <a:ln>
            <a:noFill/>
          </a:ln>
        </p:spPr>
      </p:pic>
      <p:pic>
        <p:nvPicPr>
          <p:cNvPr descr=" " id="1676" name="Google Shape;1676;g2bc37a56ad5_0_50"/>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677" name="Google Shape;1677;g2bc37a56ad5_0_50"/>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678" name="Google Shape;1678;g2bc37a56ad5_0_50"/>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679" name="Google Shape;1679;g2bc37a56ad5_0_50"/>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680" name="Google Shape;1680;g2bc37a56ad5_0_50"/>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681" name="Google Shape;1681;g2bc37a56ad5_0_50"/>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682" name="Google Shape;1682;g2bc37a56ad5_0_50"/>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683" name="Google Shape;1683;g2bc37a56ad5_0_50"/>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684" name="Google Shape;1684;g2bc37a56ad5_0_50"/>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685" name="Google Shape;1685;g2bc37a56ad5_0_50"/>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686" name="Google Shape;1686;g2bc37a56ad5_0_50"/>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687" name="Google Shape;1687;g2bc37a56ad5_0_50"/>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688" name="Google Shape;1688;g2bc37a56ad5_0_50"/>
          <p:cNvSpPr/>
          <p:nvPr/>
        </p:nvSpPr>
        <p:spPr>
          <a:xfrm>
            <a:off x="2032237" y="978050"/>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11. Atlas of plasma NMR biomarkers for health and disease in 118,461 individuals from the UK Biobank</a:t>
            </a:r>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689" name="Google Shape;1689;g2bc37a56ad5_0_50"/>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690" name="Google Shape;1690;g2bc37a56ad5_0_50"/>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691" name="Google Shape;1691;g2bc37a56ad5_0_50"/>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692" name="Google Shape;1692;g2bc37a56ad5_0_50"/>
          <p:cNvPicPr preferRelativeResize="0"/>
          <p:nvPr/>
        </p:nvPicPr>
        <p:blipFill rotWithShape="1">
          <a:blip r:embed="rId12">
            <a:alphaModFix/>
          </a:blip>
          <a:srcRect b="0" l="0" r="0" t="0"/>
          <a:stretch/>
        </p:blipFill>
        <p:spPr>
          <a:xfrm>
            <a:off x="1968746" y="2686050"/>
            <a:ext cx="762095" cy="762000"/>
          </a:xfrm>
          <a:prstGeom prst="rect">
            <a:avLst/>
          </a:prstGeom>
          <a:noFill/>
          <a:ln>
            <a:noFill/>
          </a:ln>
        </p:spPr>
      </p:pic>
      <p:pic>
        <p:nvPicPr>
          <p:cNvPr descr=" " id="1693" name="Google Shape;1693;g2bc37a56ad5_0_50"/>
          <p:cNvPicPr preferRelativeResize="0"/>
          <p:nvPr/>
        </p:nvPicPr>
        <p:blipFill rotWithShape="1">
          <a:blip r:embed="rId13">
            <a:alphaModFix/>
          </a:blip>
          <a:srcRect b="0" l="0" r="0" t="0"/>
          <a:stretch/>
        </p:blipFill>
        <p:spPr>
          <a:xfrm>
            <a:off x="1863201" y="2330564"/>
            <a:ext cx="634453" cy="560263"/>
          </a:xfrm>
          <a:prstGeom prst="rect">
            <a:avLst/>
          </a:prstGeom>
          <a:noFill/>
          <a:ln>
            <a:noFill/>
          </a:ln>
        </p:spPr>
      </p:pic>
      <p:sp>
        <p:nvSpPr>
          <p:cNvPr id="1694" name="Google Shape;1694;g2bc37a56ad5_0_50"/>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695" name="Google Shape;1695;g2bc37a56ad5_0_50"/>
          <p:cNvSpPr/>
          <p:nvPr/>
        </p:nvSpPr>
        <p:spPr>
          <a:xfrm>
            <a:off x="2215696" y="4176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696" name="Google Shape;1696;g2bc37a56ad5_0_50"/>
          <p:cNvPicPr preferRelativeResize="0"/>
          <p:nvPr/>
        </p:nvPicPr>
        <p:blipFill rotWithShape="1">
          <a:blip r:embed="rId12">
            <a:alphaModFix/>
          </a:blip>
          <a:srcRect b="0" l="0" r="0" t="0"/>
          <a:stretch/>
        </p:blipFill>
        <p:spPr>
          <a:xfrm flipH="1" rot="10800000">
            <a:off x="2031873" y="3778537"/>
            <a:ext cx="819983" cy="1809651"/>
          </a:xfrm>
          <a:prstGeom prst="rect">
            <a:avLst/>
          </a:prstGeom>
          <a:noFill/>
          <a:ln>
            <a:noFill/>
          </a:ln>
        </p:spPr>
      </p:pic>
      <p:pic>
        <p:nvPicPr>
          <p:cNvPr descr=" " id="1697" name="Google Shape;1697;g2bc37a56ad5_0_50"/>
          <p:cNvPicPr preferRelativeResize="0"/>
          <p:nvPr/>
        </p:nvPicPr>
        <p:blipFill rotWithShape="1">
          <a:blip r:embed="rId14">
            <a:alphaModFix/>
          </a:blip>
          <a:srcRect b="0" l="0" r="0" t="0"/>
          <a:stretch/>
        </p:blipFill>
        <p:spPr>
          <a:xfrm>
            <a:off x="1885284" y="5706607"/>
            <a:ext cx="413875" cy="571500"/>
          </a:xfrm>
          <a:prstGeom prst="rect">
            <a:avLst/>
          </a:prstGeom>
          <a:noFill/>
          <a:ln>
            <a:noFill/>
          </a:ln>
        </p:spPr>
      </p:pic>
      <p:sp>
        <p:nvSpPr>
          <p:cNvPr id="1698" name="Google Shape;1698;g2bc37a56ad5_0_50"/>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699" name="Google Shape;1699;g2bc37a56ad5_0_50"/>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700" name="Google Shape;1700;g2bc37a56ad5_0_50"/>
          <p:cNvPicPr preferRelativeResize="0"/>
          <p:nvPr/>
        </p:nvPicPr>
        <p:blipFill rotWithShape="1">
          <a:blip r:embed="rId12">
            <a:alphaModFix/>
          </a:blip>
          <a:srcRect b="0" l="0" r="0" t="0"/>
          <a:stretch/>
        </p:blipFill>
        <p:spPr>
          <a:xfrm>
            <a:off x="1968747" y="5530850"/>
            <a:ext cx="246950" cy="762000"/>
          </a:xfrm>
          <a:prstGeom prst="rect">
            <a:avLst/>
          </a:prstGeom>
          <a:noFill/>
          <a:ln>
            <a:noFill/>
          </a:ln>
        </p:spPr>
      </p:pic>
      <p:sp>
        <p:nvSpPr>
          <p:cNvPr id="1701" name="Google Shape;1701;g2bc37a56ad5_0_50"/>
          <p:cNvSpPr/>
          <p:nvPr/>
        </p:nvSpPr>
        <p:spPr>
          <a:xfrm>
            <a:off x="1968746" y="6953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702" name="Google Shape;1702;g2bc37a56ad5_0_50"/>
          <p:cNvPicPr preferRelativeResize="0"/>
          <p:nvPr/>
        </p:nvPicPr>
        <p:blipFill rotWithShape="1">
          <a:blip r:embed="rId12">
            <a:alphaModFix/>
          </a:blip>
          <a:srcRect b="0" l="0" r="0" t="0"/>
          <a:stretch/>
        </p:blipFill>
        <p:spPr>
          <a:xfrm>
            <a:off x="1968746" y="6953250"/>
            <a:ext cx="762095" cy="762000"/>
          </a:xfrm>
          <a:prstGeom prst="rect">
            <a:avLst/>
          </a:prstGeom>
          <a:noFill/>
          <a:ln>
            <a:noFill/>
          </a:ln>
        </p:spPr>
      </p:pic>
      <p:sp>
        <p:nvSpPr>
          <p:cNvPr id="1703" name="Google Shape;1703;g2bc37a56ad5_0_50"/>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704" name="Google Shape;1704;g2bc37a56ad5_0_50"/>
          <p:cNvPicPr preferRelativeResize="0"/>
          <p:nvPr/>
        </p:nvPicPr>
        <p:blipFill rotWithShape="1">
          <a:blip r:embed="rId12">
            <a:alphaModFix/>
          </a:blip>
          <a:srcRect b="0" l="0" r="0" t="0"/>
          <a:stretch/>
        </p:blipFill>
        <p:spPr>
          <a:xfrm>
            <a:off x="1968746" y="8375650"/>
            <a:ext cx="762095" cy="762000"/>
          </a:xfrm>
          <a:prstGeom prst="rect">
            <a:avLst/>
          </a:prstGeom>
          <a:noFill/>
          <a:ln>
            <a:noFill/>
          </a:ln>
        </p:spPr>
      </p:pic>
      <p:sp>
        <p:nvSpPr>
          <p:cNvPr id="1705" name="Google Shape;1705;g2bc37a56ad5_0_50"/>
          <p:cNvSpPr/>
          <p:nvPr/>
        </p:nvSpPr>
        <p:spPr>
          <a:xfrm>
            <a:off x="3035679" y="83756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706" name="Google Shape;1706;g2bc37a56ad5_0_50"/>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707" name="Google Shape;1707;g2bc37a56ad5_0_50"/>
          <p:cNvPicPr preferRelativeResize="0"/>
          <p:nvPr/>
        </p:nvPicPr>
        <p:blipFill rotWithShape="1">
          <a:blip r:embed="rId12">
            <a:alphaModFix/>
          </a:blip>
          <a:srcRect b="0" l="0" r="0" t="0"/>
          <a:stretch/>
        </p:blipFill>
        <p:spPr>
          <a:xfrm>
            <a:off x="1988254" y="10255703"/>
            <a:ext cx="762095" cy="762000"/>
          </a:xfrm>
          <a:prstGeom prst="rect">
            <a:avLst/>
          </a:prstGeom>
          <a:noFill/>
          <a:ln>
            <a:noFill/>
          </a:ln>
        </p:spPr>
      </p:pic>
      <p:sp>
        <p:nvSpPr>
          <p:cNvPr id="1708" name="Google Shape;1708;g2bc37a56ad5_0_50"/>
          <p:cNvSpPr/>
          <p:nvPr/>
        </p:nvSpPr>
        <p:spPr>
          <a:xfrm>
            <a:off x="3035679" y="979805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709" name="Google Shape;1709;g2bc37a56ad5_0_50"/>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710" name="Google Shape;1710;g2bc37a56ad5_0_50"/>
          <p:cNvSpPr/>
          <p:nvPr/>
        </p:nvSpPr>
        <p:spPr>
          <a:xfrm>
            <a:off x="1135890" y="13252456"/>
            <a:ext cx="142281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a:t>
            </a:r>
            <a:r>
              <a:rPr b="0" i="0" lang="en-US" sz="3200" u="sng" cap="none" strike="noStrike">
                <a:solidFill>
                  <a:srgbClr val="00B4FF"/>
                </a:solidFill>
                <a:latin typeface="Poppins Medium"/>
                <a:ea typeface="Poppins Medium"/>
                <a:cs typeface="Poppins Medium"/>
                <a:sym typeface="Poppins Medium"/>
                <a:hlinkClick r:id="rId15">
                  <a:extLst>
                    <a:ext uri="{A12FA001-AC4F-418D-AE19-62706E023703}">
                      <ahyp:hlinkClr val="tx"/>
                    </a:ext>
                  </a:extLst>
                </a:hlinkClick>
              </a:rPr>
              <a:t>view link</a:t>
            </a:r>
            <a:endParaRPr b="0" i="0" sz="3200" u="sng" cap="none" strike="noStrike">
              <a:solidFill>
                <a:srgbClr val="00B4FF"/>
              </a:solidFill>
              <a:latin typeface="Poppins Medium"/>
              <a:ea typeface="Poppins Medium"/>
              <a:cs typeface="Poppins Medium"/>
              <a:sym typeface="Poppins Medium"/>
            </a:endParaRPr>
          </a:p>
        </p:txBody>
      </p:sp>
      <p:sp>
        <p:nvSpPr>
          <p:cNvPr id="1711" name="Google Shape;1711;g2bc37a56ad5_0_50"/>
          <p:cNvSpPr txBox="1"/>
          <p:nvPr/>
        </p:nvSpPr>
        <p:spPr>
          <a:xfrm>
            <a:off x="16464934" y="1295395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
        <p:nvSpPr>
          <p:cNvPr id="1712" name="Google Shape;1712;g2bc37a56ad5_0_50"/>
          <p:cNvSpPr txBox="1"/>
          <p:nvPr/>
        </p:nvSpPr>
        <p:spPr>
          <a:xfrm>
            <a:off x="2768487" y="5579153"/>
            <a:ext cx="190491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Blood lipids and metabolites are markers of current health and future disease risk. This study describes plasma nuclear magnetic resonance (NMR) biomarker data for 118,461 participants in the UK Biobank, and highlights the value of NMR based metabolic biomarker profiling in large biobanks for public health research and translation.</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pic>
        <p:nvPicPr>
          <p:cNvPr descr=" " id="1713" name="Google Shape;1713;g2bc37a56ad5_0_50"/>
          <p:cNvPicPr preferRelativeResize="0"/>
          <p:nvPr/>
        </p:nvPicPr>
        <p:blipFill rotWithShape="1">
          <a:blip r:embed="rId16">
            <a:alphaModFix/>
          </a:blip>
          <a:srcRect b="0" l="0" r="0" t="0"/>
          <a:stretch/>
        </p:blipFill>
        <p:spPr>
          <a:xfrm>
            <a:off x="1838825" y="8245425"/>
            <a:ext cx="584593" cy="635000"/>
          </a:xfrm>
          <a:prstGeom prst="rect">
            <a:avLst/>
          </a:prstGeom>
          <a:noFill/>
          <a:ln>
            <a:noFill/>
          </a:ln>
        </p:spPr>
      </p:pic>
      <p:pic>
        <p:nvPicPr>
          <p:cNvPr descr=" " id="1714" name="Google Shape;1714;g2bc37a56ad5_0_50"/>
          <p:cNvPicPr preferRelativeResize="0"/>
          <p:nvPr/>
        </p:nvPicPr>
        <p:blipFill rotWithShape="1">
          <a:blip r:embed="rId17">
            <a:alphaModFix/>
          </a:blip>
          <a:srcRect b="0" l="0" r="0" t="0"/>
          <a:stretch/>
        </p:blipFill>
        <p:spPr>
          <a:xfrm>
            <a:off x="1797045" y="11492757"/>
            <a:ext cx="571571" cy="571500"/>
          </a:xfrm>
          <a:prstGeom prst="rect">
            <a:avLst/>
          </a:prstGeom>
          <a:noFill/>
          <a:ln>
            <a:noFill/>
          </a:ln>
        </p:spPr>
      </p:pic>
      <p:sp>
        <p:nvSpPr>
          <p:cNvPr id="1715" name="Google Shape;1715;g2bc37a56ad5_0_50"/>
          <p:cNvSpPr txBox="1"/>
          <p:nvPr/>
        </p:nvSpPr>
        <p:spPr>
          <a:xfrm>
            <a:off x="2768487" y="2244115"/>
            <a:ext cx="19049100" cy="403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UK Biobank is a prospective study of ~500,000 individuals who have volunteered to have their health information shared with scientists across the globe to advance public health research. This open resource is unique in its size and availability of extensive phenotypic and</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genomic data. The extensive electronic health records in the UK Biobank and the</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unprecedented sample size make it possible to study biomarker</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associations across the full spectrum of common diseases.</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
        <p:nvSpPr>
          <p:cNvPr id="1716" name="Google Shape;1716;g2bc37a56ad5_0_50"/>
          <p:cNvSpPr txBox="1"/>
          <p:nvPr/>
        </p:nvSpPr>
        <p:spPr>
          <a:xfrm>
            <a:off x="2768487" y="7767478"/>
            <a:ext cx="19049100" cy="6988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Examining the NMR biomarkers across the spectrum of common diseases can provide insights into disease pathophysiology and specificity of the biomarkers. Typically denoted ‘metabolic biomarkers’, analyses reveal that many of these biomarkers capture risk for many other diseases as well. This includes the future onset of diseases of the joints, bones, lungs, many different cancers as well as many mental disorders diseases and severe infectious diseases. </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These results explain earlier reports on strong associations of the NMR biomarkers with all-cause mortality, since many of the biomarkers are associated broadly with</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leading causes of morbidity and mortality. Plasma metabolites are increasingly understood to link to multimorbidities.</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21" name="Shape 1721"/>
        <p:cNvGrpSpPr/>
        <p:nvPr/>
      </p:nvGrpSpPr>
      <p:grpSpPr>
        <a:xfrm>
          <a:off x="0" y="0"/>
          <a:ext cx="0" cy="0"/>
          <a:chOff x="0" y="0"/>
          <a:chExt cx="0" cy="0"/>
        </a:xfrm>
      </p:grpSpPr>
      <p:pic>
        <p:nvPicPr>
          <p:cNvPr descr=" " id="1722" name="Google Shape;1722;g2bc37a56ad5_0_99"/>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723" name="Google Shape;1723;g2bc37a56ad5_0_99"/>
          <p:cNvPicPr preferRelativeResize="0"/>
          <p:nvPr/>
        </p:nvPicPr>
        <p:blipFill rotWithShape="1">
          <a:blip r:embed="rId4">
            <a:alphaModFix/>
          </a:blip>
          <a:srcRect b="0" l="0" r="0" t="0"/>
          <a:stretch/>
        </p:blipFill>
        <p:spPr>
          <a:xfrm>
            <a:off x="-6323" y="37925"/>
            <a:ext cx="24387048" cy="14237154"/>
          </a:xfrm>
          <a:prstGeom prst="rect">
            <a:avLst/>
          </a:prstGeom>
          <a:solidFill>
            <a:srgbClr val="1F3864"/>
          </a:solidFill>
          <a:ln>
            <a:noFill/>
          </a:ln>
        </p:spPr>
      </p:pic>
      <p:pic>
        <p:nvPicPr>
          <p:cNvPr descr=" " id="1724" name="Google Shape;1724;g2bc37a56ad5_0_99"/>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725" name="Google Shape;1725;g2bc37a56ad5_0_99"/>
          <p:cNvPicPr preferRelativeResize="0"/>
          <p:nvPr/>
        </p:nvPicPr>
        <p:blipFill rotWithShape="1">
          <a:blip r:embed="rId6">
            <a:alphaModFix/>
          </a:blip>
          <a:srcRect b="0" l="0" r="0" t="0"/>
          <a:stretch/>
        </p:blipFill>
        <p:spPr>
          <a:xfrm>
            <a:off x="127143" y="-952600"/>
            <a:ext cx="6725493" cy="3041650"/>
          </a:xfrm>
          <a:prstGeom prst="rect">
            <a:avLst/>
          </a:prstGeom>
          <a:noFill/>
          <a:ln>
            <a:noFill/>
          </a:ln>
        </p:spPr>
      </p:pic>
      <p:pic>
        <p:nvPicPr>
          <p:cNvPr descr=" " id="1726" name="Google Shape;1726;g2bc37a56ad5_0_99"/>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727" name="Google Shape;1727;g2bc37a56ad5_0_99"/>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728" name="Google Shape;1728;g2bc37a56ad5_0_99"/>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729" name="Google Shape;1729;g2bc37a56ad5_0_99"/>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730" name="Google Shape;1730;g2bc37a56ad5_0_99"/>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731" name="Google Shape;1731;g2bc37a56ad5_0_99"/>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732" name="Google Shape;1732;g2bc37a56ad5_0_99"/>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733" name="Google Shape;1733;g2bc37a56ad5_0_99"/>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734" name="Google Shape;1734;g2bc37a56ad5_0_99"/>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735" name="Google Shape;1735;g2bc37a56ad5_0_99"/>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736" name="Google Shape;1736;g2bc37a56ad5_0_99"/>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737" name="Google Shape;1737;g2bc37a56ad5_0_99"/>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738" name="Google Shape;1738;g2bc37a56ad5_0_99"/>
          <p:cNvSpPr/>
          <p:nvPr/>
        </p:nvSpPr>
        <p:spPr>
          <a:xfrm>
            <a:off x="2032237" y="978050"/>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12. Metabolomic profiles predict individual multidisease outcomes</a:t>
            </a:r>
            <a:endParaRPr/>
          </a:p>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739" name="Google Shape;1739;g2bc37a56ad5_0_99"/>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740" name="Google Shape;1740;g2bc37a56ad5_0_99"/>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741" name="Google Shape;1741;g2bc37a56ad5_0_99"/>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742" name="Google Shape;1742;g2bc37a56ad5_0_99"/>
          <p:cNvPicPr preferRelativeResize="0"/>
          <p:nvPr/>
        </p:nvPicPr>
        <p:blipFill rotWithShape="1">
          <a:blip r:embed="rId12">
            <a:alphaModFix/>
          </a:blip>
          <a:srcRect b="0" l="0" r="0" t="0"/>
          <a:stretch/>
        </p:blipFill>
        <p:spPr>
          <a:xfrm>
            <a:off x="1968746" y="2686050"/>
            <a:ext cx="762095" cy="762000"/>
          </a:xfrm>
          <a:prstGeom prst="rect">
            <a:avLst/>
          </a:prstGeom>
          <a:noFill/>
          <a:ln>
            <a:noFill/>
          </a:ln>
        </p:spPr>
      </p:pic>
      <p:pic>
        <p:nvPicPr>
          <p:cNvPr descr=" " id="1743" name="Google Shape;1743;g2bc37a56ad5_0_99"/>
          <p:cNvPicPr preferRelativeResize="0"/>
          <p:nvPr/>
        </p:nvPicPr>
        <p:blipFill rotWithShape="1">
          <a:blip r:embed="rId13">
            <a:alphaModFix/>
          </a:blip>
          <a:srcRect b="0" l="0" r="0" t="0"/>
          <a:stretch/>
        </p:blipFill>
        <p:spPr>
          <a:xfrm>
            <a:off x="1863201" y="2330564"/>
            <a:ext cx="634453" cy="560263"/>
          </a:xfrm>
          <a:prstGeom prst="rect">
            <a:avLst/>
          </a:prstGeom>
          <a:noFill/>
          <a:ln>
            <a:noFill/>
          </a:ln>
        </p:spPr>
      </p:pic>
      <p:sp>
        <p:nvSpPr>
          <p:cNvPr id="1744" name="Google Shape;1744;g2bc37a56ad5_0_99"/>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745" name="Google Shape;1745;g2bc37a56ad5_0_99"/>
          <p:cNvSpPr/>
          <p:nvPr/>
        </p:nvSpPr>
        <p:spPr>
          <a:xfrm>
            <a:off x="2215696" y="4176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746" name="Google Shape;1746;g2bc37a56ad5_0_99"/>
          <p:cNvPicPr preferRelativeResize="0"/>
          <p:nvPr/>
        </p:nvPicPr>
        <p:blipFill rotWithShape="1">
          <a:blip r:embed="rId12">
            <a:alphaModFix/>
          </a:blip>
          <a:srcRect b="0" l="0" r="0" t="0"/>
          <a:stretch/>
        </p:blipFill>
        <p:spPr>
          <a:xfrm flipH="1" rot="10800000">
            <a:off x="2031873" y="3778537"/>
            <a:ext cx="819983" cy="1809651"/>
          </a:xfrm>
          <a:prstGeom prst="rect">
            <a:avLst/>
          </a:prstGeom>
          <a:noFill/>
          <a:ln>
            <a:noFill/>
          </a:ln>
        </p:spPr>
      </p:pic>
      <p:pic>
        <p:nvPicPr>
          <p:cNvPr descr=" " id="1747" name="Google Shape;1747;g2bc37a56ad5_0_99"/>
          <p:cNvPicPr preferRelativeResize="0"/>
          <p:nvPr/>
        </p:nvPicPr>
        <p:blipFill rotWithShape="1">
          <a:blip r:embed="rId14">
            <a:alphaModFix/>
          </a:blip>
          <a:srcRect b="0" l="0" r="0" t="0"/>
          <a:stretch/>
        </p:blipFill>
        <p:spPr>
          <a:xfrm>
            <a:off x="1885284" y="5706607"/>
            <a:ext cx="413875" cy="571500"/>
          </a:xfrm>
          <a:prstGeom prst="rect">
            <a:avLst/>
          </a:prstGeom>
          <a:noFill/>
          <a:ln>
            <a:noFill/>
          </a:ln>
        </p:spPr>
      </p:pic>
      <p:sp>
        <p:nvSpPr>
          <p:cNvPr id="1748" name="Google Shape;1748;g2bc37a56ad5_0_99"/>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749" name="Google Shape;1749;g2bc37a56ad5_0_99"/>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750" name="Google Shape;1750;g2bc37a56ad5_0_99"/>
          <p:cNvPicPr preferRelativeResize="0"/>
          <p:nvPr/>
        </p:nvPicPr>
        <p:blipFill rotWithShape="1">
          <a:blip r:embed="rId12">
            <a:alphaModFix/>
          </a:blip>
          <a:srcRect b="0" l="0" r="0" t="0"/>
          <a:stretch/>
        </p:blipFill>
        <p:spPr>
          <a:xfrm>
            <a:off x="1968747" y="5530850"/>
            <a:ext cx="246950" cy="762000"/>
          </a:xfrm>
          <a:prstGeom prst="rect">
            <a:avLst/>
          </a:prstGeom>
          <a:noFill/>
          <a:ln>
            <a:noFill/>
          </a:ln>
        </p:spPr>
      </p:pic>
      <p:sp>
        <p:nvSpPr>
          <p:cNvPr id="1751" name="Google Shape;1751;g2bc37a56ad5_0_99"/>
          <p:cNvSpPr/>
          <p:nvPr/>
        </p:nvSpPr>
        <p:spPr>
          <a:xfrm>
            <a:off x="1968746" y="6953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752" name="Google Shape;1752;g2bc37a56ad5_0_99"/>
          <p:cNvPicPr preferRelativeResize="0"/>
          <p:nvPr/>
        </p:nvPicPr>
        <p:blipFill rotWithShape="1">
          <a:blip r:embed="rId12">
            <a:alphaModFix/>
          </a:blip>
          <a:srcRect b="0" l="0" r="0" t="0"/>
          <a:stretch/>
        </p:blipFill>
        <p:spPr>
          <a:xfrm>
            <a:off x="1968746" y="6953250"/>
            <a:ext cx="762095" cy="762000"/>
          </a:xfrm>
          <a:prstGeom prst="rect">
            <a:avLst/>
          </a:prstGeom>
          <a:noFill/>
          <a:ln>
            <a:noFill/>
          </a:ln>
        </p:spPr>
      </p:pic>
      <p:sp>
        <p:nvSpPr>
          <p:cNvPr id="1753" name="Google Shape;1753;g2bc37a56ad5_0_99"/>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754" name="Google Shape;1754;g2bc37a56ad5_0_99"/>
          <p:cNvPicPr preferRelativeResize="0"/>
          <p:nvPr/>
        </p:nvPicPr>
        <p:blipFill rotWithShape="1">
          <a:blip r:embed="rId12">
            <a:alphaModFix/>
          </a:blip>
          <a:srcRect b="0" l="0" r="0" t="0"/>
          <a:stretch/>
        </p:blipFill>
        <p:spPr>
          <a:xfrm>
            <a:off x="1968746" y="8375650"/>
            <a:ext cx="762095" cy="762000"/>
          </a:xfrm>
          <a:prstGeom prst="rect">
            <a:avLst/>
          </a:prstGeom>
          <a:noFill/>
          <a:ln>
            <a:noFill/>
          </a:ln>
        </p:spPr>
      </p:pic>
      <p:sp>
        <p:nvSpPr>
          <p:cNvPr id="1755" name="Google Shape;1755;g2bc37a56ad5_0_99"/>
          <p:cNvSpPr/>
          <p:nvPr/>
        </p:nvSpPr>
        <p:spPr>
          <a:xfrm>
            <a:off x="3035679" y="83756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756" name="Google Shape;1756;g2bc37a56ad5_0_99"/>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757" name="Google Shape;1757;g2bc37a56ad5_0_99"/>
          <p:cNvPicPr preferRelativeResize="0"/>
          <p:nvPr/>
        </p:nvPicPr>
        <p:blipFill rotWithShape="1">
          <a:blip r:embed="rId12">
            <a:alphaModFix/>
          </a:blip>
          <a:srcRect b="0" l="0" r="0" t="0"/>
          <a:stretch/>
        </p:blipFill>
        <p:spPr>
          <a:xfrm>
            <a:off x="1988254" y="10255703"/>
            <a:ext cx="762095" cy="762000"/>
          </a:xfrm>
          <a:prstGeom prst="rect">
            <a:avLst/>
          </a:prstGeom>
          <a:noFill/>
          <a:ln>
            <a:noFill/>
          </a:ln>
        </p:spPr>
      </p:pic>
      <p:sp>
        <p:nvSpPr>
          <p:cNvPr id="1758" name="Google Shape;1758;g2bc37a56ad5_0_99"/>
          <p:cNvSpPr/>
          <p:nvPr/>
        </p:nvSpPr>
        <p:spPr>
          <a:xfrm>
            <a:off x="3035679" y="979805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759" name="Google Shape;1759;g2bc37a56ad5_0_99"/>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760" name="Google Shape;1760;g2bc37a56ad5_0_99"/>
          <p:cNvSpPr/>
          <p:nvPr/>
        </p:nvSpPr>
        <p:spPr>
          <a:xfrm>
            <a:off x="1342878" y="12449068"/>
            <a:ext cx="142281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Clr>
                <a:srgbClr val="00B4FF"/>
              </a:buClr>
              <a:buSzPts val="3200"/>
              <a:buFont typeface="Poppins Medium"/>
              <a:buNone/>
            </a:pPr>
            <a:r>
              <a:rPr b="0" i="0" lang="en-US" sz="3200" u="none" cap="none" strike="noStrike">
                <a:solidFill>
                  <a:srgbClr val="00B4FF"/>
                </a:solidFill>
                <a:latin typeface="Poppins Medium"/>
                <a:ea typeface="Poppins Medium"/>
                <a:cs typeface="Poppins Medium"/>
                <a:sym typeface="Poppins Medium"/>
              </a:rPr>
              <a:t>Reference: </a:t>
            </a:r>
            <a:r>
              <a:rPr b="0" i="0" lang="en-US" sz="3200" u="sng" cap="none" strike="noStrike">
                <a:solidFill>
                  <a:srgbClr val="00B4FF"/>
                </a:solidFill>
                <a:latin typeface="Poppins Medium"/>
                <a:ea typeface="Poppins Medium"/>
                <a:cs typeface="Poppins Medium"/>
                <a:sym typeface="Poppins Medium"/>
                <a:hlinkClick r:id="rId15">
                  <a:extLst>
                    <a:ext uri="{A12FA001-AC4F-418D-AE19-62706E023703}">
                      <ahyp:hlinkClr val="tx"/>
                    </a:ext>
                  </a:extLst>
                </a:hlinkClick>
              </a:rPr>
              <a:t>view link</a:t>
            </a:r>
            <a:endParaRPr b="0" i="0" sz="3200" u="sng" cap="none" strike="noStrike">
              <a:solidFill>
                <a:srgbClr val="00B4FF"/>
              </a:solidFill>
              <a:latin typeface="Poppins Medium"/>
              <a:ea typeface="Poppins Medium"/>
              <a:cs typeface="Poppins Medium"/>
              <a:sym typeface="Poppins Medium"/>
            </a:endParaRPr>
          </a:p>
        </p:txBody>
      </p:sp>
      <p:sp>
        <p:nvSpPr>
          <p:cNvPr id="1761" name="Google Shape;1761;g2bc37a56ad5_0_99"/>
          <p:cNvSpPr txBox="1"/>
          <p:nvPr/>
        </p:nvSpPr>
        <p:spPr>
          <a:xfrm>
            <a:off x="16464934" y="1295395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pic>
        <p:nvPicPr>
          <p:cNvPr descr=" " id="1762" name="Google Shape;1762;g2bc37a56ad5_0_99"/>
          <p:cNvPicPr preferRelativeResize="0"/>
          <p:nvPr/>
        </p:nvPicPr>
        <p:blipFill rotWithShape="1">
          <a:blip r:embed="rId16">
            <a:alphaModFix/>
          </a:blip>
          <a:srcRect b="0" l="0" r="0" t="0"/>
          <a:stretch/>
        </p:blipFill>
        <p:spPr>
          <a:xfrm>
            <a:off x="1838825" y="8245425"/>
            <a:ext cx="584593" cy="635000"/>
          </a:xfrm>
          <a:prstGeom prst="rect">
            <a:avLst/>
          </a:prstGeom>
          <a:noFill/>
          <a:ln>
            <a:noFill/>
          </a:ln>
        </p:spPr>
      </p:pic>
      <p:sp>
        <p:nvSpPr>
          <p:cNvPr id="1763" name="Google Shape;1763;g2bc37a56ad5_0_99"/>
          <p:cNvSpPr txBox="1"/>
          <p:nvPr/>
        </p:nvSpPr>
        <p:spPr>
          <a:xfrm>
            <a:off x="2768487" y="2244115"/>
            <a:ext cx="190491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Risk stratification is critical for the early identification of high-risk individuals and disease prevention. This study explored the potential of nuclear magnetic resonance (NMR) spectroscopy-derived metabolomic profiles to inform on multidisease risk beyond conventional clinical predictors for the onset of 24 common conditions, including metabolic, vascular, respiratory, musculoskeletal and neurological diseases and cancers.</a:t>
            </a:r>
            <a:endParaRPr/>
          </a:p>
        </p:txBody>
      </p:sp>
      <p:sp>
        <p:nvSpPr>
          <p:cNvPr id="1764" name="Google Shape;1764;g2bc37a56ad5_0_99"/>
          <p:cNvSpPr txBox="1"/>
          <p:nvPr/>
        </p:nvSpPr>
        <p:spPr>
          <a:xfrm>
            <a:off x="2768487" y="8028504"/>
            <a:ext cx="190491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
        <p:nvSpPr>
          <p:cNvPr id="1765" name="Google Shape;1765;g2bc37a56ad5_0_99"/>
          <p:cNvSpPr txBox="1"/>
          <p:nvPr/>
        </p:nvSpPr>
        <p:spPr>
          <a:xfrm>
            <a:off x="2723805" y="5325481"/>
            <a:ext cx="190491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a:t>
            </a:r>
            <a:endParaRPr/>
          </a:p>
        </p:txBody>
      </p:sp>
      <p:sp>
        <p:nvSpPr>
          <p:cNvPr id="1766" name="Google Shape;1766;g2bc37a56ad5_0_99"/>
          <p:cNvSpPr txBox="1"/>
          <p:nvPr/>
        </p:nvSpPr>
        <p:spPr>
          <a:xfrm>
            <a:off x="2682956" y="5256273"/>
            <a:ext cx="190491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 researchers trained a neural network to learn disease-specific metabolomic states from 168 circulating metabolic markers measured in 117,981 participants with ~1.4 million person years of follow-up from the UK Biobank and validated the model in four independent cohorts. They found metabolomic states to be associated with incident event rates in all the investigated conditions, except breast cancer.</a:t>
            </a:r>
            <a:endParaRPr/>
          </a:p>
        </p:txBody>
      </p:sp>
      <p:sp>
        <p:nvSpPr>
          <p:cNvPr id="1767" name="Google Shape;1767;g2bc37a56ad5_0_99"/>
          <p:cNvSpPr txBox="1"/>
          <p:nvPr/>
        </p:nvSpPr>
        <p:spPr>
          <a:xfrm>
            <a:off x="2690610" y="8223378"/>
            <a:ext cx="190491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Overall, the study demonstrated both the potential and limitations of NMR-derived metabolomic profiles as a multidisease assay to inform on the risk of many common diseases simultaneously.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72" name="Shape 1772"/>
        <p:cNvGrpSpPr/>
        <p:nvPr/>
      </p:nvGrpSpPr>
      <p:grpSpPr>
        <a:xfrm>
          <a:off x="0" y="0"/>
          <a:ext cx="0" cy="0"/>
          <a:chOff x="0" y="0"/>
          <a:chExt cx="0" cy="0"/>
        </a:xfrm>
      </p:grpSpPr>
      <p:pic>
        <p:nvPicPr>
          <p:cNvPr descr=" " id="1773" name="Google Shape;1773;g2bc37a56ad5_0_149"/>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774" name="Google Shape;1774;g2bc37a56ad5_0_149"/>
          <p:cNvPicPr preferRelativeResize="0"/>
          <p:nvPr/>
        </p:nvPicPr>
        <p:blipFill rotWithShape="1">
          <a:blip r:embed="rId4">
            <a:alphaModFix/>
          </a:blip>
          <a:srcRect b="0" l="0" r="0" t="0"/>
          <a:stretch/>
        </p:blipFill>
        <p:spPr>
          <a:xfrm>
            <a:off x="-254032" y="-465274"/>
            <a:ext cx="24387048" cy="14237154"/>
          </a:xfrm>
          <a:prstGeom prst="rect">
            <a:avLst/>
          </a:prstGeom>
          <a:solidFill>
            <a:srgbClr val="1F3864"/>
          </a:solidFill>
          <a:ln>
            <a:noFill/>
          </a:ln>
        </p:spPr>
      </p:pic>
      <p:pic>
        <p:nvPicPr>
          <p:cNvPr descr=" " id="1775" name="Google Shape;1775;g2bc37a56ad5_0_149"/>
          <p:cNvPicPr preferRelativeResize="0"/>
          <p:nvPr/>
        </p:nvPicPr>
        <p:blipFill rotWithShape="1">
          <a:blip r:embed="rId5">
            <a:alphaModFix/>
          </a:blip>
          <a:srcRect b="0" l="0" r="0" t="0"/>
          <a:stretch/>
        </p:blipFill>
        <p:spPr>
          <a:xfrm>
            <a:off x="6414302" y="508000"/>
            <a:ext cx="5652206" cy="5651500"/>
          </a:xfrm>
          <a:prstGeom prst="rect">
            <a:avLst/>
          </a:prstGeom>
          <a:noFill/>
          <a:ln>
            <a:noFill/>
          </a:ln>
        </p:spPr>
      </p:pic>
      <p:pic>
        <p:nvPicPr>
          <p:cNvPr descr=" " id="1776" name="Google Shape;1776;g2bc37a56ad5_0_149"/>
          <p:cNvPicPr preferRelativeResize="0"/>
          <p:nvPr/>
        </p:nvPicPr>
        <p:blipFill rotWithShape="1">
          <a:blip r:embed="rId6">
            <a:alphaModFix/>
          </a:blip>
          <a:srcRect b="0" l="0" r="0" t="0"/>
          <a:stretch/>
        </p:blipFill>
        <p:spPr>
          <a:xfrm>
            <a:off x="22964470" y="127000"/>
            <a:ext cx="1422578" cy="4648200"/>
          </a:xfrm>
          <a:prstGeom prst="rect">
            <a:avLst/>
          </a:prstGeom>
          <a:noFill/>
          <a:ln>
            <a:noFill/>
          </a:ln>
        </p:spPr>
      </p:pic>
      <p:pic>
        <p:nvPicPr>
          <p:cNvPr descr=" " id="1777" name="Google Shape;1777;g2bc37a56ad5_0_149"/>
          <p:cNvPicPr preferRelativeResize="0"/>
          <p:nvPr/>
        </p:nvPicPr>
        <p:blipFill rotWithShape="1">
          <a:blip r:embed="rId7">
            <a:alphaModFix/>
          </a:blip>
          <a:srcRect b="0" l="0" r="0" t="0"/>
          <a:stretch/>
        </p:blipFill>
        <p:spPr>
          <a:xfrm>
            <a:off x="23382996" y="0"/>
            <a:ext cx="1004052" cy="4362450"/>
          </a:xfrm>
          <a:prstGeom prst="rect">
            <a:avLst/>
          </a:prstGeom>
          <a:noFill/>
          <a:ln>
            <a:noFill/>
          </a:ln>
        </p:spPr>
      </p:pic>
      <p:pic>
        <p:nvPicPr>
          <p:cNvPr descr=" " id="1778" name="Google Shape;1778;g2bc37a56ad5_0_149"/>
          <p:cNvPicPr preferRelativeResize="0"/>
          <p:nvPr/>
        </p:nvPicPr>
        <p:blipFill rotWithShape="1">
          <a:blip r:embed="rId8">
            <a:alphaModFix/>
          </a:blip>
          <a:srcRect b="0" l="0" r="0" t="0"/>
          <a:stretch/>
        </p:blipFill>
        <p:spPr>
          <a:xfrm>
            <a:off x="25708013" y="2463800"/>
            <a:ext cx="101613" cy="127000"/>
          </a:xfrm>
          <a:prstGeom prst="rect">
            <a:avLst/>
          </a:prstGeom>
          <a:noFill/>
          <a:ln>
            <a:noFill/>
          </a:ln>
        </p:spPr>
      </p:pic>
      <p:pic>
        <p:nvPicPr>
          <p:cNvPr descr=" " id="1779" name="Google Shape;1779;g2bc37a56ad5_0_149"/>
          <p:cNvPicPr preferRelativeResize="0"/>
          <p:nvPr/>
        </p:nvPicPr>
        <p:blipFill rotWithShape="1">
          <a:blip r:embed="rId8">
            <a:alphaModFix/>
          </a:blip>
          <a:srcRect b="0" l="0" r="0" t="0"/>
          <a:stretch/>
        </p:blipFill>
        <p:spPr>
          <a:xfrm>
            <a:off x="25708013" y="2463800"/>
            <a:ext cx="101613" cy="127000"/>
          </a:xfrm>
          <a:prstGeom prst="rect">
            <a:avLst/>
          </a:prstGeom>
          <a:noFill/>
          <a:ln>
            <a:noFill/>
          </a:ln>
        </p:spPr>
      </p:pic>
      <p:pic>
        <p:nvPicPr>
          <p:cNvPr descr=" " id="1780" name="Google Shape;1780;g2bc37a56ad5_0_149"/>
          <p:cNvPicPr preferRelativeResize="0"/>
          <p:nvPr/>
        </p:nvPicPr>
        <p:blipFill rotWithShape="1">
          <a:blip r:embed="rId9">
            <a:alphaModFix/>
          </a:blip>
          <a:srcRect b="0" l="0" r="0" t="0"/>
          <a:stretch/>
        </p:blipFill>
        <p:spPr>
          <a:xfrm>
            <a:off x="24133016" y="1270000"/>
            <a:ext cx="127016" cy="127000"/>
          </a:xfrm>
          <a:prstGeom prst="rect">
            <a:avLst/>
          </a:prstGeom>
          <a:noFill/>
          <a:ln>
            <a:noFill/>
          </a:ln>
        </p:spPr>
      </p:pic>
      <p:pic>
        <p:nvPicPr>
          <p:cNvPr descr=" " id="1781" name="Google Shape;1781;g2bc37a56ad5_0_149"/>
          <p:cNvPicPr preferRelativeResize="0"/>
          <p:nvPr/>
        </p:nvPicPr>
        <p:blipFill rotWithShape="1">
          <a:blip r:embed="rId9">
            <a:alphaModFix/>
          </a:blip>
          <a:srcRect b="0" l="0" r="0" t="0"/>
          <a:stretch/>
        </p:blipFill>
        <p:spPr>
          <a:xfrm>
            <a:off x="24133016" y="1270000"/>
            <a:ext cx="127016" cy="127000"/>
          </a:xfrm>
          <a:prstGeom prst="rect">
            <a:avLst/>
          </a:prstGeom>
          <a:noFill/>
          <a:ln>
            <a:noFill/>
          </a:ln>
        </p:spPr>
      </p:pic>
      <p:pic>
        <p:nvPicPr>
          <p:cNvPr descr=" " id="1782" name="Google Shape;1782;g2bc37a56ad5_0_149"/>
          <p:cNvPicPr preferRelativeResize="0"/>
          <p:nvPr/>
        </p:nvPicPr>
        <p:blipFill rotWithShape="1">
          <a:blip r:embed="rId10">
            <a:alphaModFix/>
          </a:blip>
          <a:srcRect b="0" l="0" r="0" t="0"/>
          <a:stretch/>
        </p:blipFill>
        <p:spPr>
          <a:xfrm>
            <a:off x="23320115" y="2235200"/>
            <a:ext cx="101613" cy="101600"/>
          </a:xfrm>
          <a:prstGeom prst="rect">
            <a:avLst/>
          </a:prstGeom>
          <a:noFill/>
          <a:ln>
            <a:noFill/>
          </a:ln>
        </p:spPr>
      </p:pic>
      <p:pic>
        <p:nvPicPr>
          <p:cNvPr descr=" " id="1783" name="Google Shape;1783;g2bc37a56ad5_0_149"/>
          <p:cNvPicPr preferRelativeResize="0"/>
          <p:nvPr/>
        </p:nvPicPr>
        <p:blipFill rotWithShape="1">
          <a:blip r:embed="rId10">
            <a:alphaModFix/>
          </a:blip>
          <a:srcRect b="0" l="0" r="0" t="0"/>
          <a:stretch/>
        </p:blipFill>
        <p:spPr>
          <a:xfrm>
            <a:off x="23320115" y="2235200"/>
            <a:ext cx="101613" cy="101600"/>
          </a:xfrm>
          <a:prstGeom prst="rect">
            <a:avLst/>
          </a:prstGeom>
          <a:noFill/>
          <a:ln>
            <a:noFill/>
          </a:ln>
        </p:spPr>
      </p:pic>
      <p:pic>
        <p:nvPicPr>
          <p:cNvPr descr=" " id="1784" name="Google Shape;1784;g2bc37a56ad5_0_149"/>
          <p:cNvPicPr preferRelativeResize="0"/>
          <p:nvPr/>
        </p:nvPicPr>
        <p:blipFill rotWithShape="1">
          <a:blip r:embed="rId9">
            <a:alphaModFix/>
          </a:blip>
          <a:srcRect b="0" l="0" r="0" t="0"/>
          <a:stretch/>
        </p:blipFill>
        <p:spPr>
          <a:xfrm>
            <a:off x="22354794" y="1320800"/>
            <a:ext cx="127016" cy="127000"/>
          </a:xfrm>
          <a:prstGeom prst="rect">
            <a:avLst/>
          </a:prstGeom>
          <a:noFill/>
          <a:ln>
            <a:noFill/>
          </a:ln>
        </p:spPr>
      </p:pic>
      <p:pic>
        <p:nvPicPr>
          <p:cNvPr descr=" " id="1785" name="Google Shape;1785;g2bc37a56ad5_0_149"/>
          <p:cNvPicPr preferRelativeResize="0"/>
          <p:nvPr/>
        </p:nvPicPr>
        <p:blipFill rotWithShape="1">
          <a:blip r:embed="rId9">
            <a:alphaModFix/>
          </a:blip>
          <a:srcRect b="0" l="0" r="0" t="0"/>
          <a:stretch/>
        </p:blipFill>
        <p:spPr>
          <a:xfrm>
            <a:off x="22354794" y="1320800"/>
            <a:ext cx="127016" cy="127000"/>
          </a:xfrm>
          <a:prstGeom prst="rect">
            <a:avLst/>
          </a:prstGeom>
          <a:noFill/>
          <a:ln>
            <a:noFill/>
          </a:ln>
        </p:spPr>
      </p:pic>
      <p:pic>
        <p:nvPicPr>
          <p:cNvPr descr=" " id="1786" name="Google Shape;1786;g2bc37a56ad5_0_149"/>
          <p:cNvPicPr preferRelativeResize="0"/>
          <p:nvPr/>
        </p:nvPicPr>
        <p:blipFill rotWithShape="1">
          <a:blip r:embed="rId9">
            <a:alphaModFix/>
          </a:blip>
          <a:srcRect b="0" l="0" r="0" t="0"/>
          <a:stretch/>
        </p:blipFill>
        <p:spPr>
          <a:xfrm>
            <a:off x="18925365" y="965200"/>
            <a:ext cx="127016" cy="127000"/>
          </a:xfrm>
          <a:prstGeom prst="rect">
            <a:avLst/>
          </a:prstGeom>
          <a:noFill/>
          <a:ln>
            <a:noFill/>
          </a:ln>
        </p:spPr>
      </p:pic>
      <p:pic>
        <p:nvPicPr>
          <p:cNvPr descr=" " id="1787" name="Google Shape;1787;g2bc37a56ad5_0_149"/>
          <p:cNvPicPr preferRelativeResize="0"/>
          <p:nvPr/>
        </p:nvPicPr>
        <p:blipFill rotWithShape="1">
          <a:blip r:embed="rId9">
            <a:alphaModFix/>
          </a:blip>
          <a:srcRect b="0" l="0" r="0" t="0"/>
          <a:stretch/>
        </p:blipFill>
        <p:spPr>
          <a:xfrm>
            <a:off x="18925365" y="965200"/>
            <a:ext cx="127016" cy="127000"/>
          </a:xfrm>
          <a:prstGeom prst="rect">
            <a:avLst/>
          </a:prstGeom>
          <a:noFill/>
          <a:ln>
            <a:noFill/>
          </a:ln>
        </p:spPr>
      </p:pic>
      <p:sp>
        <p:nvSpPr>
          <p:cNvPr id="1788" name="Google Shape;1788;g2bc37a56ad5_0_149"/>
          <p:cNvSpPr/>
          <p:nvPr/>
        </p:nvSpPr>
        <p:spPr>
          <a:xfrm>
            <a:off x="1801318" y="1236224"/>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13. Heterogeneous aging across multiple organ systems and prediction of chronic disease and mortality</a:t>
            </a:r>
            <a:endParaRPr/>
          </a:p>
          <a:p>
            <a:pPr indent="0" lvl="0" marL="0" marR="0" rtl="0" algn="l">
              <a:lnSpc>
                <a:spcPct val="100000"/>
              </a:lnSpc>
              <a:spcBef>
                <a:spcPts val="0"/>
              </a:spcBef>
              <a:spcAft>
                <a:spcPts val="0"/>
              </a:spcAft>
              <a:buNone/>
            </a:pPr>
            <a:r>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789" name="Google Shape;1789;g2bc37a56ad5_0_149"/>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790" name="Google Shape;1790;g2bc37a56ad5_0_149"/>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791" name="Google Shape;1791;g2bc37a56ad5_0_149"/>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792" name="Google Shape;1792;g2bc37a56ad5_0_149"/>
          <p:cNvPicPr preferRelativeResize="0"/>
          <p:nvPr/>
        </p:nvPicPr>
        <p:blipFill rotWithShape="1">
          <a:blip r:embed="rId11">
            <a:alphaModFix/>
          </a:blip>
          <a:srcRect b="0" l="0" r="0" t="0"/>
          <a:stretch/>
        </p:blipFill>
        <p:spPr>
          <a:xfrm rot="-6850091">
            <a:off x="1885284" y="2922694"/>
            <a:ext cx="762095" cy="762000"/>
          </a:xfrm>
          <a:prstGeom prst="rect">
            <a:avLst/>
          </a:prstGeom>
          <a:noFill/>
          <a:ln>
            <a:noFill/>
          </a:ln>
        </p:spPr>
      </p:pic>
      <p:pic>
        <p:nvPicPr>
          <p:cNvPr descr=" " id="1793" name="Google Shape;1793;g2bc37a56ad5_0_149"/>
          <p:cNvPicPr preferRelativeResize="0"/>
          <p:nvPr/>
        </p:nvPicPr>
        <p:blipFill rotWithShape="1">
          <a:blip r:embed="rId12">
            <a:alphaModFix/>
          </a:blip>
          <a:srcRect b="0" l="0" r="0" t="0"/>
          <a:stretch/>
        </p:blipFill>
        <p:spPr>
          <a:xfrm>
            <a:off x="1508687" y="2801907"/>
            <a:ext cx="634453" cy="560263"/>
          </a:xfrm>
          <a:prstGeom prst="rect">
            <a:avLst/>
          </a:prstGeom>
          <a:noFill/>
          <a:ln>
            <a:noFill/>
          </a:ln>
        </p:spPr>
      </p:pic>
      <p:sp>
        <p:nvSpPr>
          <p:cNvPr id="1794" name="Google Shape;1794;g2bc37a56ad5_0_149"/>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795" name="Google Shape;1795;g2bc37a56ad5_0_149"/>
          <p:cNvSpPr/>
          <p:nvPr/>
        </p:nvSpPr>
        <p:spPr>
          <a:xfrm>
            <a:off x="2215696" y="4176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796" name="Google Shape;1796;g2bc37a56ad5_0_149"/>
          <p:cNvPicPr preferRelativeResize="0"/>
          <p:nvPr/>
        </p:nvPicPr>
        <p:blipFill rotWithShape="1">
          <a:blip r:embed="rId11">
            <a:alphaModFix/>
          </a:blip>
          <a:srcRect b="0" l="0" r="0" t="0"/>
          <a:stretch/>
        </p:blipFill>
        <p:spPr>
          <a:xfrm flipH="1" rot="10800000">
            <a:off x="2031873" y="3778537"/>
            <a:ext cx="819983" cy="1809651"/>
          </a:xfrm>
          <a:prstGeom prst="rect">
            <a:avLst/>
          </a:prstGeom>
          <a:noFill/>
          <a:ln>
            <a:noFill/>
          </a:ln>
        </p:spPr>
      </p:pic>
      <p:pic>
        <p:nvPicPr>
          <p:cNvPr descr=" " id="1797" name="Google Shape;1797;g2bc37a56ad5_0_149"/>
          <p:cNvPicPr preferRelativeResize="0"/>
          <p:nvPr/>
        </p:nvPicPr>
        <p:blipFill rotWithShape="1">
          <a:blip r:embed="rId13">
            <a:alphaModFix/>
          </a:blip>
          <a:srcRect b="0" l="0" r="0" t="0"/>
          <a:stretch/>
        </p:blipFill>
        <p:spPr>
          <a:xfrm>
            <a:off x="1687334" y="5783858"/>
            <a:ext cx="413875" cy="571500"/>
          </a:xfrm>
          <a:prstGeom prst="rect">
            <a:avLst/>
          </a:prstGeom>
          <a:noFill/>
          <a:ln>
            <a:noFill/>
          </a:ln>
        </p:spPr>
      </p:pic>
      <p:sp>
        <p:nvSpPr>
          <p:cNvPr id="1798" name="Google Shape;1798;g2bc37a56ad5_0_149"/>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799" name="Google Shape;1799;g2bc37a56ad5_0_149"/>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800" name="Google Shape;1800;g2bc37a56ad5_0_149"/>
          <p:cNvPicPr preferRelativeResize="0"/>
          <p:nvPr/>
        </p:nvPicPr>
        <p:blipFill rotWithShape="1">
          <a:blip r:embed="rId11">
            <a:alphaModFix/>
          </a:blip>
          <a:srcRect b="0" l="0" r="0" t="0"/>
          <a:stretch/>
        </p:blipFill>
        <p:spPr>
          <a:xfrm>
            <a:off x="1968747" y="5530850"/>
            <a:ext cx="246950" cy="762000"/>
          </a:xfrm>
          <a:prstGeom prst="rect">
            <a:avLst/>
          </a:prstGeom>
          <a:noFill/>
          <a:ln>
            <a:noFill/>
          </a:ln>
        </p:spPr>
      </p:pic>
      <p:sp>
        <p:nvSpPr>
          <p:cNvPr id="1801" name="Google Shape;1801;g2bc37a56ad5_0_149"/>
          <p:cNvSpPr/>
          <p:nvPr/>
        </p:nvSpPr>
        <p:spPr>
          <a:xfrm>
            <a:off x="1968746" y="6953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802" name="Google Shape;1802;g2bc37a56ad5_0_149"/>
          <p:cNvPicPr preferRelativeResize="0"/>
          <p:nvPr/>
        </p:nvPicPr>
        <p:blipFill rotWithShape="1">
          <a:blip r:embed="rId11">
            <a:alphaModFix/>
          </a:blip>
          <a:srcRect b="0" l="0" r="0" t="0"/>
          <a:stretch/>
        </p:blipFill>
        <p:spPr>
          <a:xfrm>
            <a:off x="1968746" y="6953250"/>
            <a:ext cx="762095" cy="762000"/>
          </a:xfrm>
          <a:prstGeom prst="rect">
            <a:avLst/>
          </a:prstGeom>
          <a:noFill/>
          <a:ln>
            <a:noFill/>
          </a:ln>
        </p:spPr>
      </p:pic>
      <p:sp>
        <p:nvSpPr>
          <p:cNvPr id="1803" name="Google Shape;1803;g2bc37a56ad5_0_149"/>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804" name="Google Shape;1804;g2bc37a56ad5_0_149"/>
          <p:cNvPicPr preferRelativeResize="0"/>
          <p:nvPr/>
        </p:nvPicPr>
        <p:blipFill rotWithShape="1">
          <a:blip r:embed="rId11">
            <a:alphaModFix/>
          </a:blip>
          <a:srcRect b="0" l="0" r="0" t="0"/>
          <a:stretch/>
        </p:blipFill>
        <p:spPr>
          <a:xfrm>
            <a:off x="1968746" y="8375650"/>
            <a:ext cx="762095" cy="762000"/>
          </a:xfrm>
          <a:prstGeom prst="rect">
            <a:avLst/>
          </a:prstGeom>
          <a:noFill/>
          <a:ln>
            <a:noFill/>
          </a:ln>
        </p:spPr>
      </p:pic>
      <p:sp>
        <p:nvSpPr>
          <p:cNvPr id="1805" name="Google Shape;1805;g2bc37a56ad5_0_149"/>
          <p:cNvSpPr/>
          <p:nvPr/>
        </p:nvSpPr>
        <p:spPr>
          <a:xfrm>
            <a:off x="3035679" y="83756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806" name="Google Shape;1806;g2bc37a56ad5_0_149"/>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807" name="Google Shape;1807;g2bc37a56ad5_0_149"/>
          <p:cNvPicPr preferRelativeResize="0"/>
          <p:nvPr/>
        </p:nvPicPr>
        <p:blipFill rotWithShape="1">
          <a:blip r:embed="rId11">
            <a:alphaModFix/>
          </a:blip>
          <a:srcRect b="0" l="0" r="0" t="0"/>
          <a:stretch/>
        </p:blipFill>
        <p:spPr>
          <a:xfrm>
            <a:off x="1988254" y="10255703"/>
            <a:ext cx="762095" cy="762000"/>
          </a:xfrm>
          <a:prstGeom prst="rect">
            <a:avLst/>
          </a:prstGeom>
          <a:noFill/>
          <a:ln>
            <a:noFill/>
          </a:ln>
        </p:spPr>
      </p:pic>
      <p:sp>
        <p:nvSpPr>
          <p:cNvPr id="1808" name="Google Shape;1808;g2bc37a56ad5_0_149"/>
          <p:cNvSpPr/>
          <p:nvPr/>
        </p:nvSpPr>
        <p:spPr>
          <a:xfrm>
            <a:off x="3035679" y="979805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809" name="Google Shape;1809;g2bc37a56ad5_0_149"/>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810" name="Google Shape;1810;g2bc37a56ad5_0_149"/>
          <p:cNvSpPr/>
          <p:nvPr/>
        </p:nvSpPr>
        <p:spPr>
          <a:xfrm>
            <a:off x="1342878" y="12506628"/>
            <a:ext cx="142281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None/>
            </a:pPr>
            <a:r>
              <a:rPr b="0" i="0" lang="en-US" sz="3200" u="none" cap="none" strike="noStrike">
                <a:solidFill>
                  <a:srgbClr val="00B4FF"/>
                </a:solidFill>
                <a:latin typeface="Poppins Medium"/>
                <a:ea typeface="Poppins Medium"/>
                <a:cs typeface="Poppins Medium"/>
                <a:sym typeface="Poppins Medium"/>
              </a:rPr>
              <a:t>Reference: </a:t>
            </a:r>
            <a:r>
              <a:rPr b="0" i="0" lang="en-US" sz="3200" u="sng" cap="none" strike="noStrike">
                <a:solidFill>
                  <a:srgbClr val="00B4FF"/>
                </a:solidFill>
                <a:latin typeface="Poppins Medium"/>
                <a:ea typeface="Poppins Medium"/>
                <a:cs typeface="Poppins Medium"/>
                <a:sym typeface="Poppins Medium"/>
                <a:hlinkClick r:id="rId14">
                  <a:extLst>
                    <a:ext uri="{A12FA001-AC4F-418D-AE19-62706E023703}">
                      <ahyp:hlinkClr val="tx"/>
                    </a:ext>
                  </a:extLst>
                </a:hlinkClick>
              </a:rPr>
              <a:t>view link</a:t>
            </a:r>
            <a:endParaRPr b="0" i="0" sz="3200" u="none" cap="none" strike="noStrike">
              <a:solidFill>
                <a:srgbClr val="00B4FF"/>
              </a:solidFill>
              <a:latin typeface="Poppins Medium"/>
              <a:ea typeface="Poppins Medium"/>
              <a:cs typeface="Poppins Medium"/>
              <a:sym typeface="Poppins Medium"/>
            </a:endParaRPr>
          </a:p>
          <a:p>
            <a:pPr indent="0" lvl="0" marL="0" marR="0" rtl="0" algn="l">
              <a:lnSpc>
                <a:spcPct val="150187"/>
              </a:lnSpc>
              <a:spcBef>
                <a:spcPts val="0"/>
              </a:spcBef>
              <a:spcAft>
                <a:spcPts val="0"/>
              </a:spcAft>
              <a:buClr>
                <a:srgbClr val="00B4FF"/>
              </a:buClr>
              <a:buSzPts val="3200"/>
              <a:buFont typeface="Poppins Medium"/>
              <a:buNone/>
            </a:pPr>
            <a:r>
              <a:t/>
            </a:r>
            <a:endParaRPr b="0" i="0" sz="3200" u="sng" cap="none" strike="noStrike">
              <a:solidFill>
                <a:srgbClr val="00B4FF"/>
              </a:solidFill>
              <a:latin typeface="Poppins Medium"/>
              <a:ea typeface="Poppins Medium"/>
              <a:cs typeface="Poppins Medium"/>
              <a:sym typeface="Poppins Medium"/>
            </a:endParaRPr>
          </a:p>
        </p:txBody>
      </p:sp>
      <p:sp>
        <p:nvSpPr>
          <p:cNvPr id="1811" name="Google Shape;1811;g2bc37a56ad5_0_149"/>
          <p:cNvSpPr txBox="1"/>
          <p:nvPr/>
        </p:nvSpPr>
        <p:spPr>
          <a:xfrm>
            <a:off x="16464934" y="1295395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pic>
        <p:nvPicPr>
          <p:cNvPr descr=" " id="1812" name="Google Shape;1812;g2bc37a56ad5_0_149"/>
          <p:cNvPicPr preferRelativeResize="0"/>
          <p:nvPr/>
        </p:nvPicPr>
        <p:blipFill rotWithShape="1">
          <a:blip r:embed="rId15">
            <a:alphaModFix/>
          </a:blip>
          <a:srcRect b="0" l="0" r="0" t="0"/>
          <a:stretch/>
        </p:blipFill>
        <p:spPr>
          <a:xfrm>
            <a:off x="1601976" y="8664763"/>
            <a:ext cx="584593" cy="635000"/>
          </a:xfrm>
          <a:prstGeom prst="rect">
            <a:avLst/>
          </a:prstGeom>
          <a:noFill/>
          <a:ln>
            <a:noFill/>
          </a:ln>
        </p:spPr>
      </p:pic>
      <p:sp>
        <p:nvSpPr>
          <p:cNvPr id="1813" name="Google Shape;1813;g2bc37a56ad5_0_149"/>
          <p:cNvSpPr txBox="1"/>
          <p:nvPr/>
        </p:nvSpPr>
        <p:spPr>
          <a:xfrm>
            <a:off x="2511477" y="5672955"/>
            <a:ext cx="190491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While epigenetic clocks are clinically useful and provide important insights into aging biology across tissue types, it is now recognized that aging varies markedly between organ systems and tissues, particularly in disease. Bespoke organ and disease-specific aging clocks are thus needed to enhance the clinical utility of existing pan-tissue clocks, which do not readily differentiate between tissue components and body systems.</a:t>
            </a:r>
            <a:endParaRPr/>
          </a:p>
        </p:txBody>
      </p:sp>
      <p:sp>
        <p:nvSpPr>
          <p:cNvPr id="1814" name="Google Shape;1814;g2bc37a56ad5_0_149"/>
          <p:cNvSpPr txBox="1"/>
          <p:nvPr/>
        </p:nvSpPr>
        <p:spPr>
          <a:xfrm>
            <a:off x="2580934" y="2706426"/>
            <a:ext cx="190491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Biological aging of human organ systems reflects the interplay of age, chronic disease,  lifestyle and genetic risk. Using longitudinal brain imaging and physiological phenotypes from the UK Biobank, this study established normative models of biological age for three brain and seven body systems, and found that an organ’s biological age selectively influences the aging of other organ systems, revealing a multiorgan aging network.</a:t>
            </a:r>
            <a:endParaRPr/>
          </a:p>
        </p:txBody>
      </p:sp>
      <p:sp>
        <p:nvSpPr>
          <p:cNvPr id="1815" name="Google Shape;1815;g2bc37a56ad5_0_149"/>
          <p:cNvSpPr txBox="1"/>
          <p:nvPr/>
        </p:nvSpPr>
        <p:spPr>
          <a:xfrm>
            <a:off x="2491407" y="8634694"/>
            <a:ext cx="18910500" cy="3047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 study showed that  investigation into environmental and lifestyle factors can inform real-world personalized interventions targeted at specific body systems, through change of lifestyle, such as limiting tobacco smoking and alcohol intake, exercise, education, sleep hygiene and maternal nutrition, as well as efforts requiring national inputs such as</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reductions in socioeconomic inequality and air pollution, and improvements</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in residential greenspace and natural environment coverage.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20" name="Shape 1820"/>
        <p:cNvGrpSpPr/>
        <p:nvPr/>
      </p:nvGrpSpPr>
      <p:grpSpPr>
        <a:xfrm>
          <a:off x="0" y="0"/>
          <a:ext cx="0" cy="0"/>
          <a:chOff x="0" y="0"/>
          <a:chExt cx="0" cy="0"/>
        </a:xfrm>
      </p:grpSpPr>
      <p:pic>
        <p:nvPicPr>
          <p:cNvPr descr=" " id="1821" name="Google Shape;1821;g2bc37a56ad5_0_196"/>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822" name="Google Shape;1822;g2bc37a56ad5_0_196"/>
          <p:cNvPicPr preferRelativeResize="0"/>
          <p:nvPr/>
        </p:nvPicPr>
        <p:blipFill rotWithShape="1">
          <a:blip r:embed="rId4">
            <a:alphaModFix/>
          </a:blip>
          <a:srcRect b="0" l="0" r="0" t="0"/>
          <a:stretch/>
        </p:blipFill>
        <p:spPr>
          <a:xfrm>
            <a:off x="2646" y="-505927"/>
            <a:ext cx="24387048" cy="14237154"/>
          </a:xfrm>
          <a:prstGeom prst="rect">
            <a:avLst/>
          </a:prstGeom>
          <a:solidFill>
            <a:srgbClr val="1F3864"/>
          </a:solidFill>
          <a:ln>
            <a:noFill/>
          </a:ln>
        </p:spPr>
      </p:pic>
      <p:pic>
        <p:nvPicPr>
          <p:cNvPr descr=" " id="1823" name="Google Shape;1823;g2bc37a56ad5_0_196"/>
          <p:cNvPicPr preferRelativeResize="0"/>
          <p:nvPr/>
        </p:nvPicPr>
        <p:blipFill rotWithShape="1">
          <a:blip r:embed="rId5">
            <a:alphaModFix/>
          </a:blip>
          <a:srcRect b="0" l="0" r="0" t="0"/>
          <a:stretch/>
        </p:blipFill>
        <p:spPr>
          <a:xfrm>
            <a:off x="341248" y="593547"/>
            <a:ext cx="5652206" cy="5651500"/>
          </a:xfrm>
          <a:prstGeom prst="rect">
            <a:avLst/>
          </a:prstGeom>
          <a:noFill/>
          <a:ln>
            <a:noFill/>
          </a:ln>
        </p:spPr>
      </p:pic>
      <p:pic>
        <p:nvPicPr>
          <p:cNvPr descr=" " id="1824" name="Google Shape;1824;g2bc37a56ad5_0_196"/>
          <p:cNvPicPr preferRelativeResize="0"/>
          <p:nvPr/>
        </p:nvPicPr>
        <p:blipFill rotWithShape="1">
          <a:blip r:embed="rId6">
            <a:alphaModFix/>
          </a:blip>
          <a:srcRect b="0" l="0" r="0" t="0"/>
          <a:stretch/>
        </p:blipFill>
        <p:spPr>
          <a:xfrm>
            <a:off x="22964470" y="127000"/>
            <a:ext cx="1422578" cy="4648200"/>
          </a:xfrm>
          <a:prstGeom prst="rect">
            <a:avLst/>
          </a:prstGeom>
          <a:noFill/>
          <a:ln>
            <a:noFill/>
          </a:ln>
        </p:spPr>
      </p:pic>
      <p:pic>
        <p:nvPicPr>
          <p:cNvPr descr=" " id="1825" name="Google Shape;1825;g2bc37a56ad5_0_196"/>
          <p:cNvPicPr preferRelativeResize="0"/>
          <p:nvPr/>
        </p:nvPicPr>
        <p:blipFill rotWithShape="1">
          <a:blip r:embed="rId7">
            <a:alphaModFix/>
          </a:blip>
          <a:srcRect b="0" l="0" r="0" t="0"/>
          <a:stretch/>
        </p:blipFill>
        <p:spPr>
          <a:xfrm>
            <a:off x="23382996" y="0"/>
            <a:ext cx="1004052" cy="4362450"/>
          </a:xfrm>
          <a:prstGeom prst="rect">
            <a:avLst/>
          </a:prstGeom>
          <a:noFill/>
          <a:ln>
            <a:noFill/>
          </a:ln>
        </p:spPr>
      </p:pic>
      <p:pic>
        <p:nvPicPr>
          <p:cNvPr descr=" " id="1826" name="Google Shape;1826;g2bc37a56ad5_0_196"/>
          <p:cNvPicPr preferRelativeResize="0"/>
          <p:nvPr/>
        </p:nvPicPr>
        <p:blipFill rotWithShape="1">
          <a:blip r:embed="rId8">
            <a:alphaModFix/>
          </a:blip>
          <a:srcRect b="0" l="0" r="0" t="0"/>
          <a:stretch/>
        </p:blipFill>
        <p:spPr>
          <a:xfrm>
            <a:off x="25708013" y="2463800"/>
            <a:ext cx="101613" cy="127000"/>
          </a:xfrm>
          <a:prstGeom prst="rect">
            <a:avLst/>
          </a:prstGeom>
          <a:noFill/>
          <a:ln>
            <a:noFill/>
          </a:ln>
        </p:spPr>
      </p:pic>
      <p:pic>
        <p:nvPicPr>
          <p:cNvPr descr=" " id="1827" name="Google Shape;1827;g2bc37a56ad5_0_196"/>
          <p:cNvPicPr preferRelativeResize="0"/>
          <p:nvPr/>
        </p:nvPicPr>
        <p:blipFill rotWithShape="1">
          <a:blip r:embed="rId8">
            <a:alphaModFix/>
          </a:blip>
          <a:srcRect b="0" l="0" r="0" t="0"/>
          <a:stretch/>
        </p:blipFill>
        <p:spPr>
          <a:xfrm>
            <a:off x="25708013" y="2463800"/>
            <a:ext cx="101613" cy="127000"/>
          </a:xfrm>
          <a:prstGeom prst="rect">
            <a:avLst/>
          </a:prstGeom>
          <a:noFill/>
          <a:ln>
            <a:noFill/>
          </a:ln>
        </p:spPr>
      </p:pic>
      <p:pic>
        <p:nvPicPr>
          <p:cNvPr descr=" " id="1828" name="Google Shape;1828;g2bc37a56ad5_0_196"/>
          <p:cNvPicPr preferRelativeResize="0"/>
          <p:nvPr/>
        </p:nvPicPr>
        <p:blipFill rotWithShape="1">
          <a:blip r:embed="rId9">
            <a:alphaModFix/>
          </a:blip>
          <a:srcRect b="0" l="0" r="0" t="0"/>
          <a:stretch/>
        </p:blipFill>
        <p:spPr>
          <a:xfrm>
            <a:off x="24133016" y="1270000"/>
            <a:ext cx="127016" cy="127000"/>
          </a:xfrm>
          <a:prstGeom prst="rect">
            <a:avLst/>
          </a:prstGeom>
          <a:noFill/>
          <a:ln>
            <a:noFill/>
          </a:ln>
        </p:spPr>
      </p:pic>
      <p:pic>
        <p:nvPicPr>
          <p:cNvPr descr=" " id="1829" name="Google Shape;1829;g2bc37a56ad5_0_196"/>
          <p:cNvPicPr preferRelativeResize="0"/>
          <p:nvPr/>
        </p:nvPicPr>
        <p:blipFill rotWithShape="1">
          <a:blip r:embed="rId9">
            <a:alphaModFix/>
          </a:blip>
          <a:srcRect b="0" l="0" r="0" t="0"/>
          <a:stretch/>
        </p:blipFill>
        <p:spPr>
          <a:xfrm>
            <a:off x="24133016" y="1270000"/>
            <a:ext cx="127016" cy="127000"/>
          </a:xfrm>
          <a:prstGeom prst="rect">
            <a:avLst/>
          </a:prstGeom>
          <a:noFill/>
          <a:ln>
            <a:noFill/>
          </a:ln>
        </p:spPr>
      </p:pic>
      <p:pic>
        <p:nvPicPr>
          <p:cNvPr descr=" " id="1830" name="Google Shape;1830;g2bc37a56ad5_0_196"/>
          <p:cNvPicPr preferRelativeResize="0"/>
          <p:nvPr/>
        </p:nvPicPr>
        <p:blipFill rotWithShape="1">
          <a:blip r:embed="rId10">
            <a:alphaModFix/>
          </a:blip>
          <a:srcRect b="0" l="0" r="0" t="0"/>
          <a:stretch/>
        </p:blipFill>
        <p:spPr>
          <a:xfrm>
            <a:off x="23320115" y="2235200"/>
            <a:ext cx="101613" cy="101600"/>
          </a:xfrm>
          <a:prstGeom prst="rect">
            <a:avLst/>
          </a:prstGeom>
          <a:noFill/>
          <a:ln>
            <a:noFill/>
          </a:ln>
        </p:spPr>
      </p:pic>
      <p:pic>
        <p:nvPicPr>
          <p:cNvPr descr=" " id="1831" name="Google Shape;1831;g2bc37a56ad5_0_196"/>
          <p:cNvPicPr preferRelativeResize="0"/>
          <p:nvPr/>
        </p:nvPicPr>
        <p:blipFill rotWithShape="1">
          <a:blip r:embed="rId10">
            <a:alphaModFix/>
          </a:blip>
          <a:srcRect b="0" l="0" r="0" t="0"/>
          <a:stretch/>
        </p:blipFill>
        <p:spPr>
          <a:xfrm>
            <a:off x="23320115" y="2235200"/>
            <a:ext cx="101613" cy="101600"/>
          </a:xfrm>
          <a:prstGeom prst="rect">
            <a:avLst/>
          </a:prstGeom>
          <a:noFill/>
          <a:ln>
            <a:noFill/>
          </a:ln>
        </p:spPr>
      </p:pic>
      <p:pic>
        <p:nvPicPr>
          <p:cNvPr descr=" " id="1832" name="Google Shape;1832;g2bc37a56ad5_0_196"/>
          <p:cNvPicPr preferRelativeResize="0"/>
          <p:nvPr/>
        </p:nvPicPr>
        <p:blipFill rotWithShape="1">
          <a:blip r:embed="rId9">
            <a:alphaModFix/>
          </a:blip>
          <a:srcRect b="0" l="0" r="0" t="0"/>
          <a:stretch/>
        </p:blipFill>
        <p:spPr>
          <a:xfrm>
            <a:off x="22354794" y="1320800"/>
            <a:ext cx="127016" cy="127000"/>
          </a:xfrm>
          <a:prstGeom prst="rect">
            <a:avLst/>
          </a:prstGeom>
          <a:noFill/>
          <a:ln>
            <a:noFill/>
          </a:ln>
        </p:spPr>
      </p:pic>
      <p:pic>
        <p:nvPicPr>
          <p:cNvPr descr=" " id="1833" name="Google Shape;1833;g2bc37a56ad5_0_196"/>
          <p:cNvPicPr preferRelativeResize="0"/>
          <p:nvPr/>
        </p:nvPicPr>
        <p:blipFill rotWithShape="1">
          <a:blip r:embed="rId9">
            <a:alphaModFix/>
          </a:blip>
          <a:srcRect b="0" l="0" r="0" t="0"/>
          <a:stretch/>
        </p:blipFill>
        <p:spPr>
          <a:xfrm>
            <a:off x="22354794" y="1320800"/>
            <a:ext cx="127016" cy="127000"/>
          </a:xfrm>
          <a:prstGeom prst="rect">
            <a:avLst/>
          </a:prstGeom>
          <a:noFill/>
          <a:ln>
            <a:noFill/>
          </a:ln>
        </p:spPr>
      </p:pic>
      <p:pic>
        <p:nvPicPr>
          <p:cNvPr descr=" " id="1834" name="Google Shape;1834;g2bc37a56ad5_0_196"/>
          <p:cNvPicPr preferRelativeResize="0"/>
          <p:nvPr/>
        </p:nvPicPr>
        <p:blipFill rotWithShape="1">
          <a:blip r:embed="rId9">
            <a:alphaModFix/>
          </a:blip>
          <a:srcRect b="0" l="0" r="0" t="0"/>
          <a:stretch/>
        </p:blipFill>
        <p:spPr>
          <a:xfrm>
            <a:off x="18925365" y="965200"/>
            <a:ext cx="127016" cy="127000"/>
          </a:xfrm>
          <a:prstGeom prst="rect">
            <a:avLst/>
          </a:prstGeom>
          <a:noFill/>
          <a:ln>
            <a:noFill/>
          </a:ln>
        </p:spPr>
      </p:pic>
      <p:pic>
        <p:nvPicPr>
          <p:cNvPr descr=" " id="1835" name="Google Shape;1835;g2bc37a56ad5_0_196"/>
          <p:cNvPicPr preferRelativeResize="0"/>
          <p:nvPr/>
        </p:nvPicPr>
        <p:blipFill rotWithShape="1">
          <a:blip r:embed="rId9">
            <a:alphaModFix/>
          </a:blip>
          <a:srcRect b="0" l="0" r="0" t="0"/>
          <a:stretch/>
        </p:blipFill>
        <p:spPr>
          <a:xfrm>
            <a:off x="18925365" y="965200"/>
            <a:ext cx="127016" cy="127000"/>
          </a:xfrm>
          <a:prstGeom prst="rect">
            <a:avLst/>
          </a:prstGeom>
          <a:noFill/>
          <a:ln>
            <a:noFill/>
          </a:ln>
        </p:spPr>
      </p:pic>
      <p:sp>
        <p:nvSpPr>
          <p:cNvPr id="1836" name="Google Shape;1836;g2bc37a56ad5_0_196"/>
          <p:cNvSpPr/>
          <p:nvPr/>
        </p:nvSpPr>
        <p:spPr>
          <a:xfrm>
            <a:off x="1801318" y="1236224"/>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14. Validation of biomarkers of aging</a:t>
            </a:r>
            <a:endParaRPr/>
          </a:p>
          <a:p>
            <a:pPr indent="0" lvl="0" marL="0" marR="0" rtl="0" algn="l">
              <a:lnSpc>
                <a:spcPct val="100000"/>
              </a:lnSpc>
              <a:spcBef>
                <a:spcPts val="0"/>
              </a:spcBef>
              <a:spcAft>
                <a:spcPts val="0"/>
              </a:spcAft>
              <a:buNone/>
            </a:pPr>
            <a:r>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837" name="Google Shape;1837;g2bc37a56ad5_0_196"/>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838" name="Google Shape;1838;g2bc37a56ad5_0_196"/>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839" name="Google Shape;1839;g2bc37a56ad5_0_196"/>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840" name="Google Shape;1840;g2bc37a56ad5_0_196"/>
          <p:cNvPicPr preferRelativeResize="0"/>
          <p:nvPr/>
        </p:nvPicPr>
        <p:blipFill rotWithShape="1">
          <a:blip r:embed="rId11">
            <a:alphaModFix/>
          </a:blip>
          <a:srcRect b="0" l="0" r="0" t="0"/>
          <a:stretch/>
        </p:blipFill>
        <p:spPr>
          <a:xfrm rot="-6850091">
            <a:off x="1885284" y="2922694"/>
            <a:ext cx="762095" cy="762000"/>
          </a:xfrm>
          <a:prstGeom prst="rect">
            <a:avLst/>
          </a:prstGeom>
          <a:noFill/>
          <a:ln>
            <a:noFill/>
          </a:ln>
        </p:spPr>
      </p:pic>
      <p:pic>
        <p:nvPicPr>
          <p:cNvPr descr=" " id="1841" name="Google Shape;1841;g2bc37a56ad5_0_196"/>
          <p:cNvPicPr preferRelativeResize="0"/>
          <p:nvPr/>
        </p:nvPicPr>
        <p:blipFill rotWithShape="1">
          <a:blip r:embed="rId12">
            <a:alphaModFix/>
          </a:blip>
          <a:srcRect b="0" l="0" r="0" t="0"/>
          <a:stretch/>
        </p:blipFill>
        <p:spPr>
          <a:xfrm>
            <a:off x="1424080" y="2270318"/>
            <a:ext cx="634453" cy="560263"/>
          </a:xfrm>
          <a:prstGeom prst="rect">
            <a:avLst/>
          </a:prstGeom>
          <a:noFill/>
          <a:ln>
            <a:noFill/>
          </a:ln>
        </p:spPr>
      </p:pic>
      <p:sp>
        <p:nvSpPr>
          <p:cNvPr id="1842" name="Google Shape;1842;g2bc37a56ad5_0_196"/>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843" name="Google Shape;1843;g2bc37a56ad5_0_196"/>
          <p:cNvSpPr/>
          <p:nvPr/>
        </p:nvSpPr>
        <p:spPr>
          <a:xfrm>
            <a:off x="2215696" y="4176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844" name="Google Shape;1844;g2bc37a56ad5_0_196"/>
          <p:cNvPicPr preferRelativeResize="0"/>
          <p:nvPr/>
        </p:nvPicPr>
        <p:blipFill rotWithShape="1">
          <a:blip r:embed="rId11">
            <a:alphaModFix/>
          </a:blip>
          <a:srcRect b="0" l="0" r="0" t="0"/>
          <a:stretch/>
        </p:blipFill>
        <p:spPr>
          <a:xfrm flipH="1" rot="10800000">
            <a:off x="1833313" y="3007466"/>
            <a:ext cx="819983" cy="1809651"/>
          </a:xfrm>
          <a:prstGeom prst="rect">
            <a:avLst/>
          </a:prstGeom>
          <a:noFill/>
          <a:ln>
            <a:noFill/>
          </a:ln>
        </p:spPr>
      </p:pic>
      <p:pic>
        <p:nvPicPr>
          <p:cNvPr descr=" " id="1845" name="Google Shape;1845;g2bc37a56ad5_0_196"/>
          <p:cNvPicPr preferRelativeResize="0"/>
          <p:nvPr/>
        </p:nvPicPr>
        <p:blipFill rotWithShape="1">
          <a:blip r:embed="rId13">
            <a:alphaModFix/>
          </a:blip>
          <a:srcRect b="0" l="0" r="0" t="0"/>
          <a:stretch/>
        </p:blipFill>
        <p:spPr>
          <a:xfrm>
            <a:off x="1553548" y="4267659"/>
            <a:ext cx="413875" cy="571500"/>
          </a:xfrm>
          <a:prstGeom prst="rect">
            <a:avLst/>
          </a:prstGeom>
          <a:noFill/>
          <a:ln>
            <a:noFill/>
          </a:ln>
        </p:spPr>
      </p:pic>
      <p:sp>
        <p:nvSpPr>
          <p:cNvPr id="1846" name="Google Shape;1846;g2bc37a56ad5_0_196"/>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847" name="Google Shape;1847;g2bc37a56ad5_0_196"/>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848" name="Google Shape;1848;g2bc37a56ad5_0_196"/>
          <p:cNvPicPr preferRelativeResize="0"/>
          <p:nvPr/>
        </p:nvPicPr>
        <p:blipFill rotWithShape="1">
          <a:blip r:embed="rId11">
            <a:alphaModFix/>
          </a:blip>
          <a:srcRect b="0" l="0" r="0" t="0"/>
          <a:stretch/>
        </p:blipFill>
        <p:spPr>
          <a:xfrm>
            <a:off x="1968747" y="5530850"/>
            <a:ext cx="246950" cy="762000"/>
          </a:xfrm>
          <a:prstGeom prst="rect">
            <a:avLst/>
          </a:prstGeom>
          <a:noFill/>
          <a:ln>
            <a:noFill/>
          </a:ln>
        </p:spPr>
      </p:pic>
      <p:sp>
        <p:nvSpPr>
          <p:cNvPr id="1849" name="Google Shape;1849;g2bc37a56ad5_0_196"/>
          <p:cNvSpPr/>
          <p:nvPr/>
        </p:nvSpPr>
        <p:spPr>
          <a:xfrm>
            <a:off x="1968746" y="6953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850" name="Google Shape;1850;g2bc37a56ad5_0_196"/>
          <p:cNvPicPr preferRelativeResize="0"/>
          <p:nvPr/>
        </p:nvPicPr>
        <p:blipFill rotWithShape="1">
          <a:blip r:embed="rId11">
            <a:alphaModFix/>
          </a:blip>
          <a:srcRect b="0" l="0" r="0" t="0"/>
          <a:stretch/>
        </p:blipFill>
        <p:spPr>
          <a:xfrm>
            <a:off x="1968746" y="6953250"/>
            <a:ext cx="762095" cy="762000"/>
          </a:xfrm>
          <a:prstGeom prst="rect">
            <a:avLst/>
          </a:prstGeom>
          <a:noFill/>
          <a:ln>
            <a:noFill/>
          </a:ln>
        </p:spPr>
      </p:pic>
      <p:sp>
        <p:nvSpPr>
          <p:cNvPr id="1851" name="Google Shape;1851;g2bc37a56ad5_0_196"/>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852" name="Google Shape;1852;g2bc37a56ad5_0_196"/>
          <p:cNvPicPr preferRelativeResize="0"/>
          <p:nvPr/>
        </p:nvPicPr>
        <p:blipFill rotWithShape="1">
          <a:blip r:embed="rId11">
            <a:alphaModFix/>
          </a:blip>
          <a:srcRect b="0" l="0" r="0" t="0"/>
          <a:stretch/>
        </p:blipFill>
        <p:spPr>
          <a:xfrm>
            <a:off x="1968746" y="8375650"/>
            <a:ext cx="762095" cy="762000"/>
          </a:xfrm>
          <a:prstGeom prst="rect">
            <a:avLst/>
          </a:prstGeom>
          <a:noFill/>
          <a:ln>
            <a:noFill/>
          </a:ln>
        </p:spPr>
      </p:pic>
      <p:sp>
        <p:nvSpPr>
          <p:cNvPr id="1853" name="Google Shape;1853;g2bc37a56ad5_0_196"/>
          <p:cNvSpPr/>
          <p:nvPr/>
        </p:nvSpPr>
        <p:spPr>
          <a:xfrm>
            <a:off x="3035679" y="83756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854" name="Google Shape;1854;g2bc37a56ad5_0_196"/>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855" name="Google Shape;1855;g2bc37a56ad5_0_196"/>
          <p:cNvPicPr preferRelativeResize="0"/>
          <p:nvPr/>
        </p:nvPicPr>
        <p:blipFill rotWithShape="1">
          <a:blip r:embed="rId11">
            <a:alphaModFix/>
          </a:blip>
          <a:srcRect b="0" l="0" r="0" t="0"/>
          <a:stretch/>
        </p:blipFill>
        <p:spPr>
          <a:xfrm>
            <a:off x="1988254" y="10255703"/>
            <a:ext cx="762095" cy="762000"/>
          </a:xfrm>
          <a:prstGeom prst="rect">
            <a:avLst/>
          </a:prstGeom>
          <a:noFill/>
          <a:ln>
            <a:noFill/>
          </a:ln>
        </p:spPr>
      </p:pic>
      <p:sp>
        <p:nvSpPr>
          <p:cNvPr id="1856" name="Google Shape;1856;g2bc37a56ad5_0_196"/>
          <p:cNvSpPr/>
          <p:nvPr/>
        </p:nvSpPr>
        <p:spPr>
          <a:xfrm>
            <a:off x="3035679" y="979805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857" name="Google Shape;1857;g2bc37a56ad5_0_196"/>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858" name="Google Shape;1858;g2bc37a56ad5_0_196"/>
          <p:cNvSpPr/>
          <p:nvPr/>
        </p:nvSpPr>
        <p:spPr>
          <a:xfrm>
            <a:off x="1126974" y="12310397"/>
            <a:ext cx="142281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None/>
            </a:pPr>
            <a:r>
              <a:rPr b="0" i="0" lang="en-US" sz="3200" u="none" cap="none" strike="noStrike">
                <a:solidFill>
                  <a:srgbClr val="00B4FF"/>
                </a:solidFill>
                <a:latin typeface="Poppins Medium"/>
                <a:ea typeface="Poppins Medium"/>
                <a:cs typeface="Poppins Medium"/>
                <a:sym typeface="Poppins Medium"/>
              </a:rPr>
              <a:t>Reference: </a:t>
            </a:r>
            <a:r>
              <a:rPr b="0" i="0" lang="en-US" sz="3200" u="sng" cap="none" strike="noStrike">
                <a:solidFill>
                  <a:srgbClr val="00B4FF"/>
                </a:solidFill>
                <a:latin typeface="Poppins Medium"/>
                <a:ea typeface="Poppins Medium"/>
                <a:cs typeface="Poppins Medium"/>
                <a:sym typeface="Poppins Medium"/>
                <a:hlinkClick r:id="rId14">
                  <a:extLst>
                    <a:ext uri="{A12FA001-AC4F-418D-AE19-62706E023703}">
                      <ahyp:hlinkClr val="tx"/>
                    </a:ext>
                  </a:extLst>
                </a:hlinkClick>
              </a:rPr>
              <a:t>view link</a:t>
            </a:r>
            <a:endParaRPr b="0" i="0" sz="3200" u="none" cap="none" strike="noStrike">
              <a:solidFill>
                <a:srgbClr val="00B4FF"/>
              </a:solidFill>
              <a:latin typeface="Poppins Medium"/>
              <a:ea typeface="Poppins Medium"/>
              <a:cs typeface="Poppins Medium"/>
              <a:sym typeface="Poppins Medium"/>
            </a:endParaRPr>
          </a:p>
          <a:p>
            <a:pPr indent="0" lvl="0" marL="0" marR="0" rtl="0" algn="l">
              <a:lnSpc>
                <a:spcPct val="150187"/>
              </a:lnSpc>
              <a:spcBef>
                <a:spcPts val="0"/>
              </a:spcBef>
              <a:spcAft>
                <a:spcPts val="0"/>
              </a:spcAft>
              <a:buNone/>
            </a:pPr>
            <a:r>
              <a:t/>
            </a:r>
            <a:endParaRPr b="0" i="0" sz="3200" u="none" cap="none" strike="noStrike">
              <a:solidFill>
                <a:srgbClr val="00B4FF"/>
              </a:solidFill>
              <a:latin typeface="Poppins Medium"/>
              <a:ea typeface="Poppins Medium"/>
              <a:cs typeface="Poppins Medium"/>
              <a:sym typeface="Poppins Medium"/>
            </a:endParaRPr>
          </a:p>
          <a:p>
            <a:pPr indent="0" lvl="0" marL="0" marR="0" rtl="0" algn="l">
              <a:lnSpc>
                <a:spcPct val="150187"/>
              </a:lnSpc>
              <a:spcBef>
                <a:spcPts val="0"/>
              </a:spcBef>
              <a:spcAft>
                <a:spcPts val="0"/>
              </a:spcAft>
              <a:buClr>
                <a:srgbClr val="00B4FF"/>
              </a:buClr>
              <a:buSzPts val="3200"/>
              <a:buFont typeface="Poppins Medium"/>
              <a:buNone/>
            </a:pPr>
            <a:r>
              <a:t/>
            </a:r>
            <a:endParaRPr b="0" i="0" sz="3200" u="sng" cap="none" strike="noStrike">
              <a:solidFill>
                <a:srgbClr val="00B4FF"/>
              </a:solidFill>
              <a:latin typeface="Poppins Medium"/>
              <a:ea typeface="Poppins Medium"/>
              <a:cs typeface="Poppins Medium"/>
              <a:sym typeface="Poppins Medium"/>
            </a:endParaRPr>
          </a:p>
        </p:txBody>
      </p:sp>
      <p:sp>
        <p:nvSpPr>
          <p:cNvPr id="1859" name="Google Shape;1859;g2bc37a56ad5_0_196"/>
          <p:cNvSpPr txBox="1"/>
          <p:nvPr/>
        </p:nvSpPr>
        <p:spPr>
          <a:xfrm>
            <a:off x="16464934" y="1295395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pic>
        <p:nvPicPr>
          <p:cNvPr descr=" " id="1860" name="Google Shape;1860;g2bc37a56ad5_0_196"/>
          <p:cNvPicPr preferRelativeResize="0"/>
          <p:nvPr/>
        </p:nvPicPr>
        <p:blipFill rotWithShape="1">
          <a:blip r:embed="rId15">
            <a:alphaModFix/>
          </a:blip>
          <a:srcRect b="0" l="0" r="0" t="0"/>
          <a:stretch/>
        </p:blipFill>
        <p:spPr>
          <a:xfrm>
            <a:off x="1369759" y="6607456"/>
            <a:ext cx="682870" cy="532064"/>
          </a:xfrm>
          <a:prstGeom prst="rect">
            <a:avLst/>
          </a:prstGeom>
          <a:noFill/>
          <a:ln>
            <a:noFill/>
          </a:ln>
        </p:spPr>
      </p:pic>
      <p:sp>
        <p:nvSpPr>
          <p:cNvPr id="1861" name="Google Shape;1861;g2bc37a56ad5_0_196"/>
          <p:cNvSpPr txBox="1"/>
          <p:nvPr/>
        </p:nvSpPr>
        <p:spPr>
          <a:xfrm>
            <a:off x="2493920" y="2134876"/>
            <a:ext cx="19049100" cy="501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Targeting aging itself has the potential to forestall multiple aging-associated disease processes simultaneously. Biomarkers of aging have started to provide clues on the biological mechanisms of aging.</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Biomarkers that quantify biological aging (particularly ‘omic’-based biomarkers) could predict aging-related outcomes and serve as surrogate endpoints for the evaluation of interventions promoting healthy aging and longevity. However, no consensus exists on how biomarkers of aging should be validated before their translation to the clinic.</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
        <p:nvSpPr>
          <p:cNvPr id="1862" name="Google Shape;1862;g2bc37a56ad5_0_196"/>
          <p:cNvSpPr txBox="1"/>
          <p:nvPr/>
        </p:nvSpPr>
        <p:spPr>
          <a:xfrm>
            <a:off x="2464366" y="6501019"/>
            <a:ext cx="18910500" cy="649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 ideal biomarkers of aging shall have moderate to strong associations with chronological age and predict multiple aging-related outcomes beyond mortality, such as functional decline, frailty, chronic diseases and disability and (multi)morbidity. They</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should be sensitive to upstream factors thought to influence aging such as stress, adverse events, environment, genetics and lifestyle, and they should mediate the relationship between these factors and aging outcomes. </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Biomarkers of aging that meet these requirements should be prioritized for validation as screening and diagnostic biomarkers and eventually as surrogate endpoints in clinical trials. Harmonization and standardization of biomarkers and population data across the field will greatly enhance our ability to identify, characterize and validate the most promising biomarker candidates.</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pic>
        <p:nvPicPr>
          <p:cNvPr descr=" " id="1863" name="Google Shape;1863;g2bc37a56ad5_0_196"/>
          <p:cNvPicPr preferRelativeResize="0"/>
          <p:nvPr/>
        </p:nvPicPr>
        <p:blipFill rotWithShape="1">
          <a:blip r:embed="rId16">
            <a:alphaModFix/>
          </a:blip>
          <a:srcRect b="0" l="0" r="0" t="0"/>
          <a:stretch/>
        </p:blipFill>
        <p:spPr>
          <a:xfrm>
            <a:off x="1290534" y="9989868"/>
            <a:ext cx="762095" cy="7867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6" name="Shape 226"/>
        <p:cNvGrpSpPr/>
        <p:nvPr/>
      </p:nvGrpSpPr>
      <p:grpSpPr>
        <a:xfrm>
          <a:off x="0" y="0"/>
          <a:ext cx="0" cy="0"/>
          <a:chOff x="0" y="0"/>
          <a:chExt cx="0" cy="0"/>
        </a:xfrm>
      </p:grpSpPr>
      <p:pic>
        <p:nvPicPr>
          <p:cNvPr descr=" " id="227" name="Google Shape;227;p3"/>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228" name="Google Shape;228;p3"/>
          <p:cNvPicPr preferRelativeResize="0"/>
          <p:nvPr/>
        </p:nvPicPr>
        <p:blipFill rotWithShape="1">
          <a:blip r:embed="rId4">
            <a:alphaModFix/>
          </a:blip>
          <a:srcRect b="0" l="0" r="0" t="0"/>
          <a:stretch/>
        </p:blipFill>
        <p:spPr>
          <a:xfrm>
            <a:off x="0" y="0"/>
            <a:ext cx="24387048" cy="13716000"/>
          </a:xfrm>
          <a:prstGeom prst="rect">
            <a:avLst/>
          </a:prstGeom>
          <a:noFill/>
          <a:ln>
            <a:noFill/>
          </a:ln>
        </p:spPr>
      </p:pic>
      <p:pic>
        <p:nvPicPr>
          <p:cNvPr descr=" " id="229" name="Google Shape;229;p3"/>
          <p:cNvPicPr preferRelativeResize="0"/>
          <p:nvPr/>
        </p:nvPicPr>
        <p:blipFill rotWithShape="1">
          <a:blip r:embed="rId5">
            <a:alphaModFix/>
          </a:blip>
          <a:srcRect b="0" l="0" r="0" t="0"/>
          <a:stretch/>
        </p:blipFill>
        <p:spPr>
          <a:xfrm>
            <a:off x="0" y="1600200"/>
            <a:ext cx="2819752" cy="7950200"/>
          </a:xfrm>
          <a:prstGeom prst="rect">
            <a:avLst/>
          </a:prstGeom>
          <a:noFill/>
          <a:ln>
            <a:noFill/>
          </a:ln>
        </p:spPr>
      </p:pic>
      <p:pic>
        <p:nvPicPr>
          <p:cNvPr descr=" " id="230" name="Google Shape;230;p3"/>
          <p:cNvPicPr preferRelativeResize="0"/>
          <p:nvPr/>
        </p:nvPicPr>
        <p:blipFill rotWithShape="1">
          <a:blip r:embed="rId6">
            <a:alphaModFix/>
          </a:blip>
          <a:srcRect b="0" l="0" r="0" t="0"/>
          <a:stretch/>
        </p:blipFill>
        <p:spPr>
          <a:xfrm>
            <a:off x="0" y="2013403"/>
            <a:ext cx="2406954" cy="7124250"/>
          </a:xfrm>
          <a:prstGeom prst="rect">
            <a:avLst/>
          </a:prstGeom>
          <a:noFill/>
          <a:ln>
            <a:noFill/>
          </a:ln>
        </p:spPr>
      </p:pic>
      <p:pic>
        <p:nvPicPr>
          <p:cNvPr descr=" " id="231" name="Google Shape;231;p3"/>
          <p:cNvPicPr preferRelativeResize="0"/>
          <p:nvPr/>
        </p:nvPicPr>
        <p:blipFill rotWithShape="1">
          <a:blip r:embed="rId7">
            <a:alphaModFix/>
          </a:blip>
          <a:srcRect b="0" l="0" r="0" t="0"/>
          <a:stretch/>
        </p:blipFill>
        <p:spPr>
          <a:xfrm>
            <a:off x="0" y="0"/>
            <a:ext cx="4801200" cy="3835400"/>
          </a:xfrm>
          <a:prstGeom prst="rect">
            <a:avLst/>
          </a:prstGeom>
          <a:noFill/>
          <a:ln>
            <a:noFill/>
          </a:ln>
        </p:spPr>
      </p:pic>
      <p:pic>
        <p:nvPicPr>
          <p:cNvPr descr=" " id="232" name="Google Shape;232;p3"/>
          <p:cNvPicPr preferRelativeResize="0"/>
          <p:nvPr/>
        </p:nvPicPr>
        <p:blipFill rotWithShape="1">
          <a:blip r:embed="rId8">
            <a:alphaModFix/>
          </a:blip>
          <a:srcRect b="0" l="0" r="0" t="0"/>
          <a:stretch/>
        </p:blipFill>
        <p:spPr>
          <a:xfrm>
            <a:off x="1829029" y="965200"/>
            <a:ext cx="101613" cy="127000"/>
          </a:xfrm>
          <a:prstGeom prst="rect">
            <a:avLst/>
          </a:prstGeom>
          <a:noFill/>
          <a:ln>
            <a:noFill/>
          </a:ln>
        </p:spPr>
      </p:pic>
      <p:pic>
        <p:nvPicPr>
          <p:cNvPr descr=" " id="233" name="Google Shape;233;p3"/>
          <p:cNvPicPr preferRelativeResize="0"/>
          <p:nvPr/>
        </p:nvPicPr>
        <p:blipFill rotWithShape="1">
          <a:blip r:embed="rId8">
            <a:alphaModFix/>
          </a:blip>
          <a:srcRect b="0" l="0" r="0" t="0"/>
          <a:stretch/>
        </p:blipFill>
        <p:spPr>
          <a:xfrm>
            <a:off x="1829029" y="965200"/>
            <a:ext cx="101613" cy="127000"/>
          </a:xfrm>
          <a:prstGeom prst="rect">
            <a:avLst/>
          </a:prstGeom>
          <a:noFill/>
          <a:ln>
            <a:noFill/>
          </a:ln>
        </p:spPr>
      </p:pic>
      <p:pic>
        <p:nvPicPr>
          <p:cNvPr descr=" " id="234" name="Google Shape;234;p3"/>
          <p:cNvPicPr preferRelativeResize="0"/>
          <p:nvPr/>
        </p:nvPicPr>
        <p:blipFill rotWithShape="1">
          <a:blip r:embed="rId9">
            <a:alphaModFix/>
          </a:blip>
          <a:srcRect b="0" l="0" r="0" t="0"/>
          <a:stretch/>
        </p:blipFill>
        <p:spPr>
          <a:xfrm>
            <a:off x="635079" y="2540000"/>
            <a:ext cx="127016" cy="127000"/>
          </a:xfrm>
          <a:prstGeom prst="rect">
            <a:avLst/>
          </a:prstGeom>
          <a:noFill/>
          <a:ln>
            <a:noFill/>
          </a:ln>
        </p:spPr>
      </p:pic>
      <p:pic>
        <p:nvPicPr>
          <p:cNvPr descr=" " id="235" name="Google Shape;235;p3"/>
          <p:cNvPicPr preferRelativeResize="0"/>
          <p:nvPr/>
        </p:nvPicPr>
        <p:blipFill rotWithShape="1">
          <a:blip r:embed="rId9">
            <a:alphaModFix/>
          </a:blip>
          <a:srcRect b="0" l="0" r="0" t="0"/>
          <a:stretch/>
        </p:blipFill>
        <p:spPr>
          <a:xfrm>
            <a:off x="635079" y="2540000"/>
            <a:ext cx="127016" cy="127000"/>
          </a:xfrm>
          <a:prstGeom prst="rect">
            <a:avLst/>
          </a:prstGeom>
          <a:noFill/>
          <a:ln>
            <a:noFill/>
          </a:ln>
        </p:spPr>
      </p:pic>
      <p:pic>
        <p:nvPicPr>
          <p:cNvPr descr=" " id="236" name="Google Shape;236;p3"/>
          <p:cNvPicPr preferRelativeResize="0"/>
          <p:nvPr/>
        </p:nvPicPr>
        <p:blipFill rotWithShape="1">
          <a:blip r:embed="rId10">
            <a:alphaModFix/>
          </a:blip>
          <a:srcRect b="0" l="0" r="0" t="0"/>
          <a:stretch/>
        </p:blipFill>
        <p:spPr>
          <a:xfrm>
            <a:off x="1574997" y="3378200"/>
            <a:ext cx="101613" cy="76200"/>
          </a:xfrm>
          <a:prstGeom prst="rect">
            <a:avLst/>
          </a:prstGeom>
          <a:noFill/>
          <a:ln>
            <a:noFill/>
          </a:ln>
        </p:spPr>
      </p:pic>
      <p:pic>
        <p:nvPicPr>
          <p:cNvPr descr=" " id="237" name="Google Shape;237;p3"/>
          <p:cNvPicPr preferRelativeResize="0"/>
          <p:nvPr/>
        </p:nvPicPr>
        <p:blipFill rotWithShape="1">
          <a:blip r:embed="rId10">
            <a:alphaModFix/>
          </a:blip>
          <a:srcRect b="0" l="0" r="0" t="0"/>
          <a:stretch/>
        </p:blipFill>
        <p:spPr>
          <a:xfrm>
            <a:off x="1574997" y="3378200"/>
            <a:ext cx="101613" cy="76200"/>
          </a:xfrm>
          <a:prstGeom prst="rect">
            <a:avLst/>
          </a:prstGeom>
          <a:noFill/>
          <a:ln>
            <a:noFill/>
          </a:ln>
        </p:spPr>
      </p:pic>
      <p:pic>
        <p:nvPicPr>
          <p:cNvPr descr=" " id="238" name="Google Shape;238;p3"/>
          <p:cNvPicPr preferRelativeResize="0"/>
          <p:nvPr/>
        </p:nvPicPr>
        <p:blipFill rotWithShape="1">
          <a:blip r:embed="rId9">
            <a:alphaModFix/>
          </a:blip>
          <a:srcRect b="0" l="0" r="0" t="0"/>
          <a:stretch/>
        </p:blipFill>
        <p:spPr>
          <a:xfrm>
            <a:off x="660483" y="4292600"/>
            <a:ext cx="127016" cy="127000"/>
          </a:xfrm>
          <a:prstGeom prst="rect">
            <a:avLst/>
          </a:prstGeom>
          <a:noFill/>
          <a:ln>
            <a:noFill/>
          </a:ln>
        </p:spPr>
      </p:pic>
      <p:pic>
        <p:nvPicPr>
          <p:cNvPr descr=" " id="239" name="Google Shape;239;p3"/>
          <p:cNvPicPr preferRelativeResize="0"/>
          <p:nvPr/>
        </p:nvPicPr>
        <p:blipFill rotWithShape="1">
          <a:blip r:embed="rId9">
            <a:alphaModFix/>
          </a:blip>
          <a:srcRect b="0" l="0" r="0" t="0"/>
          <a:stretch/>
        </p:blipFill>
        <p:spPr>
          <a:xfrm>
            <a:off x="660483" y="4292600"/>
            <a:ext cx="127016" cy="127000"/>
          </a:xfrm>
          <a:prstGeom prst="rect">
            <a:avLst/>
          </a:prstGeom>
          <a:noFill/>
          <a:ln>
            <a:noFill/>
          </a:ln>
        </p:spPr>
      </p:pic>
      <p:pic>
        <p:nvPicPr>
          <p:cNvPr descr=" " id="240" name="Google Shape;240;p3"/>
          <p:cNvPicPr preferRelativeResize="0"/>
          <p:nvPr/>
        </p:nvPicPr>
        <p:blipFill rotWithShape="1">
          <a:blip r:embed="rId11">
            <a:alphaModFix/>
          </a:blip>
          <a:srcRect b="0" l="0" r="0" t="0"/>
          <a:stretch/>
        </p:blipFill>
        <p:spPr>
          <a:xfrm>
            <a:off x="304838" y="7747000"/>
            <a:ext cx="127016" cy="101600"/>
          </a:xfrm>
          <a:prstGeom prst="rect">
            <a:avLst/>
          </a:prstGeom>
          <a:noFill/>
          <a:ln>
            <a:noFill/>
          </a:ln>
        </p:spPr>
      </p:pic>
      <p:pic>
        <p:nvPicPr>
          <p:cNvPr descr=" " id="241" name="Google Shape;241;p3"/>
          <p:cNvPicPr preferRelativeResize="0"/>
          <p:nvPr/>
        </p:nvPicPr>
        <p:blipFill rotWithShape="1">
          <a:blip r:embed="rId11">
            <a:alphaModFix/>
          </a:blip>
          <a:srcRect b="0" l="0" r="0" t="0"/>
          <a:stretch/>
        </p:blipFill>
        <p:spPr>
          <a:xfrm>
            <a:off x="304838" y="7747000"/>
            <a:ext cx="127016" cy="101600"/>
          </a:xfrm>
          <a:prstGeom prst="rect">
            <a:avLst/>
          </a:prstGeom>
          <a:noFill/>
          <a:ln>
            <a:noFill/>
          </a:ln>
        </p:spPr>
      </p:pic>
      <p:pic>
        <p:nvPicPr>
          <p:cNvPr descr=" " id="242" name="Google Shape;242;p3"/>
          <p:cNvPicPr preferRelativeResize="0"/>
          <p:nvPr/>
        </p:nvPicPr>
        <p:blipFill rotWithShape="1">
          <a:blip r:embed="rId12">
            <a:alphaModFix/>
          </a:blip>
          <a:srcRect b="0" l="0" r="0" t="0"/>
          <a:stretch/>
        </p:blipFill>
        <p:spPr>
          <a:xfrm>
            <a:off x="8687886" y="11150600"/>
            <a:ext cx="9119740" cy="2565400"/>
          </a:xfrm>
          <a:prstGeom prst="rect">
            <a:avLst/>
          </a:prstGeom>
          <a:noFill/>
          <a:ln>
            <a:noFill/>
          </a:ln>
        </p:spPr>
      </p:pic>
      <p:pic>
        <p:nvPicPr>
          <p:cNvPr descr=" " id="243" name="Google Shape;243;p3"/>
          <p:cNvPicPr preferRelativeResize="0"/>
          <p:nvPr/>
        </p:nvPicPr>
        <p:blipFill rotWithShape="1">
          <a:blip r:embed="rId13">
            <a:alphaModFix/>
          </a:blip>
          <a:srcRect b="0" l="0" r="0" t="0"/>
          <a:stretch/>
        </p:blipFill>
        <p:spPr>
          <a:xfrm>
            <a:off x="10262883" y="12344400"/>
            <a:ext cx="101613" cy="101600"/>
          </a:xfrm>
          <a:prstGeom prst="rect">
            <a:avLst/>
          </a:prstGeom>
          <a:noFill/>
          <a:ln>
            <a:noFill/>
          </a:ln>
        </p:spPr>
      </p:pic>
      <p:pic>
        <p:nvPicPr>
          <p:cNvPr descr=" " id="244" name="Google Shape;244;p3"/>
          <p:cNvPicPr preferRelativeResize="0"/>
          <p:nvPr/>
        </p:nvPicPr>
        <p:blipFill rotWithShape="1">
          <a:blip r:embed="rId14">
            <a:alphaModFix/>
          </a:blip>
          <a:srcRect b="0" l="0" r="0" t="0"/>
          <a:stretch/>
        </p:blipFill>
        <p:spPr>
          <a:xfrm>
            <a:off x="10262883" y="12344400"/>
            <a:ext cx="101613" cy="101600"/>
          </a:xfrm>
          <a:prstGeom prst="rect">
            <a:avLst/>
          </a:prstGeom>
          <a:noFill/>
          <a:ln>
            <a:noFill/>
          </a:ln>
        </p:spPr>
      </p:pic>
      <p:pic>
        <p:nvPicPr>
          <p:cNvPr descr=" " id="245" name="Google Shape;245;p3"/>
          <p:cNvPicPr preferRelativeResize="0"/>
          <p:nvPr/>
        </p:nvPicPr>
        <p:blipFill rotWithShape="1">
          <a:blip r:embed="rId9">
            <a:alphaModFix/>
          </a:blip>
          <a:srcRect b="0" l="0" r="0" t="0"/>
          <a:stretch/>
        </p:blipFill>
        <p:spPr>
          <a:xfrm>
            <a:off x="10948768" y="13208000"/>
            <a:ext cx="127016" cy="127000"/>
          </a:xfrm>
          <a:prstGeom prst="rect">
            <a:avLst/>
          </a:prstGeom>
          <a:noFill/>
          <a:ln>
            <a:noFill/>
          </a:ln>
        </p:spPr>
      </p:pic>
      <p:pic>
        <p:nvPicPr>
          <p:cNvPr descr=" " id="246" name="Google Shape;246;p3"/>
          <p:cNvPicPr preferRelativeResize="0"/>
          <p:nvPr/>
        </p:nvPicPr>
        <p:blipFill rotWithShape="1">
          <a:blip r:embed="rId15">
            <a:alphaModFix/>
          </a:blip>
          <a:srcRect b="0" l="0" r="0" t="0"/>
          <a:stretch/>
        </p:blipFill>
        <p:spPr>
          <a:xfrm>
            <a:off x="10948768" y="13208000"/>
            <a:ext cx="127016" cy="127000"/>
          </a:xfrm>
          <a:prstGeom prst="rect">
            <a:avLst/>
          </a:prstGeom>
          <a:noFill/>
          <a:ln>
            <a:noFill/>
          </a:ln>
        </p:spPr>
      </p:pic>
      <p:pic>
        <p:nvPicPr>
          <p:cNvPr descr=" " id="247" name="Google Shape;247;p3"/>
          <p:cNvPicPr preferRelativeResize="0"/>
          <p:nvPr/>
        </p:nvPicPr>
        <p:blipFill rotWithShape="1">
          <a:blip r:embed="rId16">
            <a:alphaModFix/>
          </a:blip>
          <a:srcRect b="0" l="0" r="0" t="0"/>
          <a:stretch/>
        </p:blipFill>
        <p:spPr>
          <a:xfrm>
            <a:off x="16004000" y="11531600"/>
            <a:ext cx="127016" cy="101600"/>
          </a:xfrm>
          <a:prstGeom prst="rect">
            <a:avLst/>
          </a:prstGeom>
          <a:noFill/>
          <a:ln>
            <a:noFill/>
          </a:ln>
        </p:spPr>
      </p:pic>
      <p:pic>
        <p:nvPicPr>
          <p:cNvPr descr=" " id="248" name="Google Shape;248;p3"/>
          <p:cNvPicPr preferRelativeResize="0"/>
          <p:nvPr/>
        </p:nvPicPr>
        <p:blipFill rotWithShape="1">
          <a:blip r:embed="rId17">
            <a:alphaModFix/>
          </a:blip>
          <a:srcRect b="0" l="0" r="0" t="0"/>
          <a:stretch/>
        </p:blipFill>
        <p:spPr>
          <a:xfrm>
            <a:off x="16004000" y="11531600"/>
            <a:ext cx="127016" cy="101600"/>
          </a:xfrm>
          <a:prstGeom prst="rect">
            <a:avLst/>
          </a:prstGeom>
          <a:noFill/>
          <a:ln>
            <a:noFill/>
          </a:ln>
        </p:spPr>
      </p:pic>
      <p:pic>
        <p:nvPicPr>
          <p:cNvPr descr=" " id="249" name="Google Shape;249;p3"/>
          <p:cNvPicPr preferRelativeResize="0"/>
          <p:nvPr/>
        </p:nvPicPr>
        <p:blipFill rotWithShape="1">
          <a:blip r:embed="rId9">
            <a:alphaModFix/>
          </a:blip>
          <a:srcRect b="0" l="0" r="0" t="0"/>
          <a:stretch/>
        </p:blipFill>
        <p:spPr>
          <a:xfrm>
            <a:off x="16156419" y="13538200"/>
            <a:ext cx="127016" cy="127000"/>
          </a:xfrm>
          <a:prstGeom prst="rect">
            <a:avLst/>
          </a:prstGeom>
          <a:noFill/>
          <a:ln>
            <a:noFill/>
          </a:ln>
        </p:spPr>
      </p:pic>
      <p:pic>
        <p:nvPicPr>
          <p:cNvPr descr=" " id="250" name="Google Shape;250;p3"/>
          <p:cNvPicPr preferRelativeResize="0"/>
          <p:nvPr/>
        </p:nvPicPr>
        <p:blipFill rotWithShape="1">
          <a:blip r:embed="rId15">
            <a:alphaModFix/>
          </a:blip>
          <a:srcRect b="0" l="0" r="0" t="0"/>
          <a:stretch/>
        </p:blipFill>
        <p:spPr>
          <a:xfrm>
            <a:off x="16156419" y="13538200"/>
            <a:ext cx="127016" cy="127000"/>
          </a:xfrm>
          <a:prstGeom prst="rect">
            <a:avLst/>
          </a:prstGeom>
          <a:noFill/>
          <a:ln>
            <a:noFill/>
          </a:ln>
        </p:spPr>
      </p:pic>
      <p:pic>
        <p:nvPicPr>
          <p:cNvPr descr=" " id="251" name="Google Shape;251;p3"/>
          <p:cNvPicPr preferRelativeResize="0"/>
          <p:nvPr/>
        </p:nvPicPr>
        <p:blipFill rotWithShape="1">
          <a:blip r:embed="rId13">
            <a:alphaModFix/>
          </a:blip>
          <a:srcRect b="0" l="0" r="0" t="0"/>
          <a:stretch/>
        </p:blipFill>
        <p:spPr>
          <a:xfrm>
            <a:off x="12854007" y="12598400"/>
            <a:ext cx="101613" cy="101600"/>
          </a:xfrm>
          <a:prstGeom prst="rect">
            <a:avLst/>
          </a:prstGeom>
          <a:noFill/>
          <a:ln>
            <a:noFill/>
          </a:ln>
        </p:spPr>
      </p:pic>
      <p:pic>
        <p:nvPicPr>
          <p:cNvPr descr=" " id="252" name="Google Shape;252;p3"/>
          <p:cNvPicPr preferRelativeResize="0"/>
          <p:nvPr/>
        </p:nvPicPr>
        <p:blipFill rotWithShape="1">
          <a:blip r:embed="rId14">
            <a:alphaModFix/>
          </a:blip>
          <a:srcRect b="0" l="0" r="0" t="0"/>
          <a:stretch/>
        </p:blipFill>
        <p:spPr>
          <a:xfrm>
            <a:off x="12854007" y="12598400"/>
            <a:ext cx="101613" cy="101600"/>
          </a:xfrm>
          <a:prstGeom prst="rect">
            <a:avLst/>
          </a:prstGeom>
          <a:noFill/>
          <a:ln>
            <a:noFill/>
          </a:ln>
        </p:spPr>
      </p:pic>
      <p:pic>
        <p:nvPicPr>
          <p:cNvPr descr=" " id="253" name="Google Shape;253;p3"/>
          <p:cNvPicPr preferRelativeResize="0"/>
          <p:nvPr/>
        </p:nvPicPr>
        <p:blipFill rotWithShape="1">
          <a:blip r:embed="rId18">
            <a:alphaModFix/>
          </a:blip>
          <a:srcRect b="0" l="0" r="0" t="0"/>
          <a:stretch/>
        </p:blipFill>
        <p:spPr>
          <a:xfrm>
            <a:off x="19039680" y="11645900"/>
            <a:ext cx="1981448" cy="1981200"/>
          </a:xfrm>
          <a:prstGeom prst="rect">
            <a:avLst/>
          </a:prstGeom>
          <a:noFill/>
          <a:ln>
            <a:noFill/>
          </a:ln>
        </p:spPr>
      </p:pic>
      <p:pic>
        <p:nvPicPr>
          <p:cNvPr descr=" " id="254" name="Google Shape;254;p3"/>
          <p:cNvPicPr preferRelativeResize="0"/>
          <p:nvPr/>
        </p:nvPicPr>
        <p:blipFill rotWithShape="1">
          <a:blip r:embed="rId18">
            <a:alphaModFix/>
          </a:blip>
          <a:srcRect b="0" l="0" r="0" t="0"/>
          <a:stretch/>
        </p:blipFill>
        <p:spPr>
          <a:xfrm>
            <a:off x="19039680" y="11645900"/>
            <a:ext cx="1981448" cy="1981200"/>
          </a:xfrm>
          <a:prstGeom prst="rect">
            <a:avLst/>
          </a:prstGeom>
          <a:noFill/>
          <a:ln>
            <a:noFill/>
          </a:ln>
        </p:spPr>
      </p:pic>
      <p:pic>
        <p:nvPicPr>
          <p:cNvPr descr=" " id="255" name="Google Shape;255;p3"/>
          <p:cNvPicPr preferRelativeResize="0"/>
          <p:nvPr/>
        </p:nvPicPr>
        <p:blipFill rotWithShape="1">
          <a:blip r:embed="rId19">
            <a:alphaModFix/>
          </a:blip>
          <a:srcRect b="0" l="0" r="0" t="0"/>
          <a:stretch/>
        </p:blipFill>
        <p:spPr>
          <a:xfrm>
            <a:off x="19585848" y="12192000"/>
            <a:ext cx="3048381" cy="1524000"/>
          </a:xfrm>
          <a:prstGeom prst="rect">
            <a:avLst/>
          </a:prstGeom>
          <a:noFill/>
          <a:ln>
            <a:noFill/>
          </a:ln>
        </p:spPr>
      </p:pic>
      <p:pic>
        <p:nvPicPr>
          <p:cNvPr descr=" " id="256" name="Google Shape;256;p3"/>
          <p:cNvPicPr preferRelativeResize="0"/>
          <p:nvPr/>
        </p:nvPicPr>
        <p:blipFill rotWithShape="1">
          <a:blip r:embed="rId20">
            <a:alphaModFix/>
          </a:blip>
          <a:srcRect b="0" l="0" r="0" t="0"/>
          <a:stretch/>
        </p:blipFill>
        <p:spPr>
          <a:xfrm>
            <a:off x="19712864" y="12319000"/>
            <a:ext cx="2819752" cy="1397000"/>
          </a:xfrm>
          <a:prstGeom prst="rect">
            <a:avLst/>
          </a:prstGeom>
          <a:noFill/>
          <a:ln>
            <a:noFill/>
          </a:ln>
        </p:spPr>
      </p:pic>
      <p:pic>
        <p:nvPicPr>
          <p:cNvPr descr=" " id="257" name="Google Shape;257;p3"/>
          <p:cNvPicPr preferRelativeResize="0"/>
          <p:nvPr/>
        </p:nvPicPr>
        <p:blipFill rotWithShape="1">
          <a:blip r:embed="rId21">
            <a:alphaModFix/>
          </a:blip>
          <a:srcRect b="0" l="0" r="0" t="0"/>
          <a:stretch/>
        </p:blipFill>
        <p:spPr>
          <a:xfrm>
            <a:off x="21795924" y="12192000"/>
            <a:ext cx="2591124" cy="1524000"/>
          </a:xfrm>
          <a:prstGeom prst="rect">
            <a:avLst/>
          </a:prstGeom>
          <a:noFill/>
          <a:ln>
            <a:noFill/>
          </a:ln>
        </p:spPr>
      </p:pic>
      <p:pic>
        <p:nvPicPr>
          <p:cNvPr descr=" " id="258" name="Google Shape;258;p3"/>
          <p:cNvPicPr preferRelativeResize="0"/>
          <p:nvPr/>
        </p:nvPicPr>
        <p:blipFill rotWithShape="1">
          <a:blip r:embed="rId22">
            <a:alphaModFix/>
          </a:blip>
          <a:srcRect b="0" l="0" r="0" t="0"/>
          <a:stretch/>
        </p:blipFill>
        <p:spPr>
          <a:xfrm>
            <a:off x="21922940" y="12319000"/>
            <a:ext cx="2464108" cy="1397000"/>
          </a:xfrm>
          <a:prstGeom prst="rect">
            <a:avLst/>
          </a:prstGeom>
          <a:noFill/>
          <a:ln>
            <a:noFill/>
          </a:ln>
        </p:spPr>
      </p:pic>
      <p:pic>
        <p:nvPicPr>
          <p:cNvPr descr=" " id="259" name="Google Shape;259;p3"/>
          <p:cNvPicPr preferRelativeResize="0"/>
          <p:nvPr/>
        </p:nvPicPr>
        <p:blipFill rotWithShape="1">
          <a:blip r:embed="rId23">
            <a:alphaModFix/>
          </a:blip>
          <a:srcRect b="0" l="0" r="0" t="0"/>
          <a:stretch/>
        </p:blipFill>
        <p:spPr>
          <a:xfrm>
            <a:off x="22888261" y="11099800"/>
            <a:ext cx="1498787" cy="2616200"/>
          </a:xfrm>
          <a:prstGeom prst="rect">
            <a:avLst/>
          </a:prstGeom>
          <a:noFill/>
          <a:ln>
            <a:noFill/>
          </a:ln>
        </p:spPr>
      </p:pic>
      <p:pic>
        <p:nvPicPr>
          <p:cNvPr descr=" " id="260" name="Google Shape;260;p3"/>
          <p:cNvPicPr preferRelativeResize="0"/>
          <p:nvPr/>
        </p:nvPicPr>
        <p:blipFill rotWithShape="1">
          <a:blip r:embed="rId24">
            <a:alphaModFix/>
          </a:blip>
          <a:srcRect b="0" l="0" r="0" t="0"/>
          <a:stretch/>
        </p:blipFill>
        <p:spPr>
          <a:xfrm>
            <a:off x="23015277" y="11226800"/>
            <a:ext cx="1371771" cy="2489200"/>
          </a:xfrm>
          <a:prstGeom prst="rect">
            <a:avLst/>
          </a:prstGeom>
          <a:noFill/>
          <a:ln>
            <a:noFill/>
          </a:ln>
        </p:spPr>
      </p:pic>
      <p:pic>
        <p:nvPicPr>
          <p:cNvPr descr=" " id="261" name="Google Shape;261;p3"/>
          <p:cNvPicPr preferRelativeResize="0"/>
          <p:nvPr/>
        </p:nvPicPr>
        <p:blipFill rotWithShape="1">
          <a:blip r:embed="rId25">
            <a:alphaModFix/>
          </a:blip>
          <a:srcRect b="0" l="0" r="0" t="0"/>
          <a:stretch/>
        </p:blipFill>
        <p:spPr>
          <a:xfrm>
            <a:off x="16855007" y="11645900"/>
            <a:ext cx="1956044" cy="1981200"/>
          </a:xfrm>
          <a:prstGeom prst="rect">
            <a:avLst/>
          </a:prstGeom>
          <a:noFill/>
          <a:ln>
            <a:noFill/>
          </a:ln>
        </p:spPr>
      </p:pic>
      <p:pic>
        <p:nvPicPr>
          <p:cNvPr descr=" " id="262" name="Google Shape;262;p3"/>
          <p:cNvPicPr preferRelativeResize="0"/>
          <p:nvPr/>
        </p:nvPicPr>
        <p:blipFill rotWithShape="1">
          <a:blip r:embed="rId25">
            <a:alphaModFix/>
          </a:blip>
          <a:srcRect b="0" l="0" r="0" t="0"/>
          <a:stretch/>
        </p:blipFill>
        <p:spPr>
          <a:xfrm>
            <a:off x="16855007" y="11645900"/>
            <a:ext cx="1956044" cy="1981200"/>
          </a:xfrm>
          <a:prstGeom prst="rect">
            <a:avLst/>
          </a:prstGeom>
          <a:noFill/>
          <a:ln>
            <a:noFill/>
          </a:ln>
        </p:spPr>
      </p:pic>
      <p:pic>
        <p:nvPicPr>
          <p:cNvPr descr=" " id="263" name="Google Shape;263;p3"/>
          <p:cNvPicPr preferRelativeResize="0"/>
          <p:nvPr/>
        </p:nvPicPr>
        <p:blipFill rotWithShape="1">
          <a:blip r:embed="rId19">
            <a:alphaModFix/>
          </a:blip>
          <a:srcRect b="0" l="0" r="0" t="0"/>
          <a:stretch/>
        </p:blipFill>
        <p:spPr>
          <a:xfrm>
            <a:off x="17401175" y="12192000"/>
            <a:ext cx="3048381" cy="1524000"/>
          </a:xfrm>
          <a:prstGeom prst="rect">
            <a:avLst/>
          </a:prstGeom>
          <a:noFill/>
          <a:ln>
            <a:noFill/>
          </a:ln>
        </p:spPr>
      </p:pic>
      <p:pic>
        <p:nvPicPr>
          <p:cNvPr descr=" " id="264" name="Google Shape;264;p3"/>
          <p:cNvPicPr preferRelativeResize="0"/>
          <p:nvPr/>
        </p:nvPicPr>
        <p:blipFill rotWithShape="1">
          <a:blip r:embed="rId20">
            <a:alphaModFix/>
          </a:blip>
          <a:srcRect b="0" l="0" r="0" t="0"/>
          <a:stretch/>
        </p:blipFill>
        <p:spPr>
          <a:xfrm>
            <a:off x="17528191" y="12319000"/>
            <a:ext cx="2819752" cy="1397000"/>
          </a:xfrm>
          <a:prstGeom prst="rect">
            <a:avLst/>
          </a:prstGeom>
          <a:noFill/>
          <a:ln>
            <a:noFill/>
          </a:ln>
        </p:spPr>
      </p:pic>
      <p:pic>
        <p:nvPicPr>
          <p:cNvPr descr=" " id="265" name="Google Shape;265;p3"/>
          <p:cNvPicPr preferRelativeResize="0"/>
          <p:nvPr/>
        </p:nvPicPr>
        <p:blipFill rotWithShape="1">
          <a:blip r:embed="rId26">
            <a:alphaModFix/>
          </a:blip>
          <a:srcRect b="0" l="0" r="0" t="0"/>
          <a:stretch/>
        </p:blipFill>
        <p:spPr>
          <a:xfrm>
            <a:off x="22888261" y="8788400"/>
            <a:ext cx="1498787" cy="3048000"/>
          </a:xfrm>
          <a:prstGeom prst="rect">
            <a:avLst/>
          </a:prstGeom>
          <a:noFill/>
          <a:ln>
            <a:noFill/>
          </a:ln>
        </p:spPr>
      </p:pic>
      <p:pic>
        <p:nvPicPr>
          <p:cNvPr descr=" " id="266" name="Google Shape;266;p3"/>
          <p:cNvPicPr preferRelativeResize="0"/>
          <p:nvPr/>
        </p:nvPicPr>
        <p:blipFill rotWithShape="1">
          <a:blip r:embed="rId27">
            <a:alphaModFix/>
          </a:blip>
          <a:srcRect b="0" l="0" r="0" t="0"/>
          <a:stretch/>
        </p:blipFill>
        <p:spPr>
          <a:xfrm>
            <a:off x="23015277" y="8915400"/>
            <a:ext cx="1371771" cy="2819400"/>
          </a:xfrm>
          <a:prstGeom prst="rect">
            <a:avLst/>
          </a:prstGeom>
          <a:noFill/>
          <a:ln>
            <a:noFill/>
          </a:ln>
        </p:spPr>
      </p:pic>
      <p:pic>
        <p:nvPicPr>
          <p:cNvPr descr=" " id="267" name="Google Shape;267;p3"/>
          <p:cNvPicPr preferRelativeResize="0"/>
          <p:nvPr/>
        </p:nvPicPr>
        <p:blipFill rotWithShape="1">
          <a:blip r:embed="rId28">
            <a:alphaModFix/>
          </a:blip>
          <a:srcRect b="0" l="0" r="0" t="0"/>
          <a:stretch/>
        </p:blipFill>
        <p:spPr>
          <a:xfrm>
            <a:off x="22062068" y="10105823"/>
            <a:ext cx="628189" cy="780737"/>
          </a:xfrm>
          <a:prstGeom prst="rect">
            <a:avLst/>
          </a:prstGeom>
          <a:noFill/>
          <a:ln>
            <a:noFill/>
          </a:ln>
        </p:spPr>
      </p:pic>
      <p:pic>
        <p:nvPicPr>
          <p:cNvPr descr=" " id="268" name="Google Shape;268;p3"/>
          <p:cNvPicPr preferRelativeResize="0"/>
          <p:nvPr/>
        </p:nvPicPr>
        <p:blipFill rotWithShape="1">
          <a:blip r:embed="rId29">
            <a:alphaModFix/>
          </a:blip>
          <a:srcRect b="0" l="0" r="0" t="0"/>
          <a:stretch/>
        </p:blipFill>
        <p:spPr>
          <a:xfrm>
            <a:off x="22062075" y="10105820"/>
            <a:ext cx="628195" cy="780749"/>
          </a:xfrm>
          <a:prstGeom prst="rect">
            <a:avLst/>
          </a:prstGeom>
          <a:noFill/>
          <a:ln>
            <a:noFill/>
          </a:ln>
        </p:spPr>
      </p:pic>
      <p:pic>
        <p:nvPicPr>
          <p:cNvPr descr=" " id="269" name="Google Shape;269;p3"/>
          <p:cNvPicPr preferRelativeResize="0"/>
          <p:nvPr/>
        </p:nvPicPr>
        <p:blipFill rotWithShape="1">
          <a:blip r:embed="rId30">
            <a:alphaModFix/>
          </a:blip>
          <a:srcRect b="0" l="0" r="0" t="0"/>
          <a:stretch/>
        </p:blipFill>
        <p:spPr>
          <a:xfrm>
            <a:off x="21759054" y="9950227"/>
            <a:ext cx="626093" cy="739524"/>
          </a:xfrm>
          <a:prstGeom prst="rect">
            <a:avLst/>
          </a:prstGeom>
          <a:noFill/>
          <a:ln>
            <a:noFill/>
          </a:ln>
        </p:spPr>
      </p:pic>
      <p:pic>
        <p:nvPicPr>
          <p:cNvPr descr=" " id="270" name="Google Shape;270;p3"/>
          <p:cNvPicPr preferRelativeResize="0"/>
          <p:nvPr/>
        </p:nvPicPr>
        <p:blipFill rotWithShape="1">
          <a:blip r:embed="rId31">
            <a:alphaModFix/>
          </a:blip>
          <a:srcRect b="0" l="0" r="0" t="0"/>
          <a:stretch/>
        </p:blipFill>
        <p:spPr>
          <a:xfrm>
            <a:off x="21759066" y="9950230"/>
            <a:ext cx="626074" cy="739515"/>
          </a:xfrm>
          <a:prstGeom prst="rect">
            <a:avLst/>
          </a:prstGeom>
          <a:noFill/>
          <a:ln>
            <a:noFill/>
          </a:ln>
        </p:spPr>
      </p:pic>
      <p:pic>
        <p:nvPicPr>
          <p:cNvPr descr=" " id="271" name="Google Shape;271;p3"/>
          <p:cNvPicPr preferRelativeResize="0"/>
          <p:nvPr/>
        </p:nvPicPr>
        <p:blipFill rotWithShape="1">
          <a:blip r:embed="rId32">
            <a:alphaModFix/>
          </a:blip>
          <a:srcRect b="0" l="0" r="0" t="0"/>
          <a:stretch/>
        </p:blipFill>
        <p:spPr>
          <a:xfrm>
            <a:off x="23040680" y="11023600"/>
            <a:ext cx="228548" cy="990600"/>
          </a:xfrm>
          <a:prstGeom prst="rect">
            <a:avLst/>
          </a:prstGeom>
          <a:noFill/>
          <a:ln>
            <a:noFill/>
          </a:ln>
        </p:spPr>
      </p:pic>
      <p:pic>
        <p:nvPicPr>
          <p:cNvPr descr=" " id="272" name="Google Shape;272;p3"/>
          <p:cNvPicPr preferRelativeResize="0"/>
          <p:nvPr/>
        </p:nvPicPr>
        <p:blipFill rotWithShape="1">
          <a:blip r:embed="rId33">
            <a:alphaModFix/>
          </a:blip>
          <a:srcRect b="0" l="0" r="0" t="0"/>
          <a:stretch/>
        </p:blipFill>
        <p:spPr>
          <a:xfrm>
            <a:off x="23040680" y="11023600"/>
            <a:ext cx="228554" cy="990600"/>
          </a:xfrm>
          <a:prstGeom prst="rect">
            <a:avLst/>
          </a:prstGeom>
          <a:noFill/>
          <a:ln>
            <a:noFill/>
          </a:ln>
        </p:spPr>
      </p:pic>
      <p:pic>
        <p:nvPicPr>
          <p:cNvPr descr=" " id="273" name="Google Shape;273;p3"/>
          <p:cNvPicPr preferRelativeResize="0"/>
          <p:nvPr/>
        </p:nvPicPr>
        <p:blipFill rotWithShape="1">
          <a:blip r:embed="rId34">
            <a:alphaModFix/>
          </a:blip>
          <a:srcRect b="0" l="0" r="0" t="0"/>
          <a:stretch/>
        </p:blipFill>
        <p:spPr>
          <a:xfrm>
            <a:off x="23371963" y="11023600"/>
            <a:ext cx="227587" cy="990600"/>
          </a:xfrm>
          <a:prstGeom prst="rect">
            <a:avLst/>
          </a:prstGeom>
          <a:noFill/>
          <a:ln>
            <a:noFill/>
          </a:ln>
        </p:spPr>
      </p:pic>
      <p:pic>
        <p:nvPicPr>
          <p:cNvPr descr=" " id="274" name="Google Shape;274;p3"/>
          <p:cNvPicPr preferRelativeResize="0"/>
          <p:nvPr/>
        </p:nvPicPr>
        <p:blipFill rotWithShape="1">
          <a:blip r:embed="rId35">
            <a:alphaModFix/>
          </a:blip>
          <a:srcRect b="0" l="0" r="0" t="0"/>
          <a:stretch/>
        </p:blipFill>
        <p:spPr>
          <a:xfrm>
            <a:off x="23371969" y="11023600"/>
            <a:ext cx="227580" cy="990600"/>
          </a:xfrm>
          <a:prstGeom prst="rect">
            <a:avLst/>
          </a:prstGeom>
          <a:noFill/>
          <a:ln>
            <a:noFill/>
          </a:ln>
        </p:spPr>
      </p:pic>
      <p:pic>
        <p:nvPicPr>
          <p:cNvPr descr=" " id="275" name="Google Shape;275;p3"/>
          <p:cNvPicPr preferRelativeResize="0"/>
          <p:nvPr/>
        </p:nvPicPr>
        <p:blipFill rotWithShape="1">
          <a:blip r:embed="rId36">
            <a:alphaModFix/>
          </a:blip>
          <a:srcRect b="0" l="0" r="0" t="0"/>
          <a:stretch/>
        </p:blipFill>
        <p:spPr>
          <a:xfrm>
            <a:off x="19827826" y="12446084"/>
            <a:ext cx="187708" cy="203116"/>
          </a:xfrm>
          <a:prstGeom prst="rect">
            <a:avLst/>
          </a:prstGeom>
          <a:noFill/>
          <a:ln>
            <a:noFill/>
          </a:ln>
        </p:spPr>
      </p:pic>
      <p:pic>
        <p:nvPicPr>
          <p:cNvPr descr=" " id="276" name="Google Shape;276;p3"/>
          <p:cNvPicPr preferRelativeResize="0"/>
          <p:nvPr/>
        </p:nvPicPr>
        <p:blipFill rotWithShape="1">
          <a:blip r:embed="rId37">
            <a:alphaModFix/>
          </a:blip>
          <a:srcRect b="0" l="0" r="0" t="0"/>
          <a:stretch/>
        </p:blipFill>
        <p:spPr>
          <a:xfrm>
            <a:off x="19827829" y="12446074"/>
            <a:ext cx="187714" cy="203126"/>
          </a:xfrm>
          <a:prstGeom prst="rect">
            <a:avLst/>
          </a:prstGeom>
          <a:noFill/>
          <a:ln>
            <a:noFill/>
          </a:ln>
        </p:spPr>
      </p:pic>
      <p:pic>
        <p:nvPicPr>
          <p:cNvPr descr=" " id="277" name="Google Shape;277;p3"/>
          <p:cNvPicPr preferRelativeResize="0"/>
          <p:nvPr/>
        </p:nvPicPr>
        <p:blipFill rotWithShape="1">
          <a:blip r:embed="rId38">
            <a:alphaModFix/>
          </a:blip>
          <a:srcRect b="0" l="0" r="0" t="0"/>
          <a:stretch/>
        </p:blipFill>
        <p:spPr>
          <a:xfrm>
            <a:off x="19566377" y="12166684"/>
            <a:ext cx="928093" cy="939716"/>
          </a:xfrm>
          <a:prstGeom prst="rect">
            <a:avLst/>
          </a:prstGeom>
          <a:noFill/>
          <a:ln>
            <a:noFill/>
          </a:ln>
        </p:spPr>
      </p:pic>
      <p:pic>
        <p:nvPicPr>
          <p:cNvPr descr=" " id="278" name="Google Shape;278;p3"/>
          <p:cNvPicPr preferRelativeResize="0"/>
          <p:nvPr/>
        </p:nvPicPr>
        <p:blipFill rotWithShape="1">
          <a:blip r:embed="rId39">
            <a:alphaModFix/>
          </a:blip>
          <a:srcRect b="0" l="0" r="0" t="0"/>
          <a:stretch/>
        </p:blipFill>
        <p:spPr>
          <a:xfrm>
            <a:off x="19566380" y="12166674"/>
            <a:ext cx="928090" cy="939726"/>
          </a:xfrm>
          <a:prstGeom prst="rect">
            <a:avLst/>
          </a:prstGeom>
          <a:noFill/>
          <a:ln>
            <a:noFill/>
          </a:ln>
        </p:spPr>
      </p:pic>
      <p:pic>
        <p:nvPicPr>
          <p:cNvPr descr=" " id="279" name="Google Shape;279;p3"/>
          <p:cNvPicPr preferRelativeResize="0"/>
          <p:nvPr/>
        </p:nvPicPr>
        <p:blipFill rotWithShape="1">
          <a:blip r:embed="rId40">
            <a:alphaModFix/>
          </a:blip>
          <a:srcRect b="0" l="0" r="0" t="0"/>
          <a:stretch/>
        </p:blipFill>
        <p:spPr>
          <a:xfrm>
            <a:off x="19969485" y="12496890"/>
            <a:ext cx="303666" cy="406223"/>
          </a:xfrm>
          <a:prstGeom prst="rect">
            <a:avLst/>
          </a:prstGeom>
          <a:noFill/>
          <a:ln>
            <a:noFill/>
          </a:ln>
        </p:spPr>
      </p:pic>
      <p:pic>
        <p:nvPicPr>
          <p:cNvPr descr=" " id="280" name="Google Shape;280;p3"/>
          <p:cNvPicPr preferRelativeResize="0"/>
          <p:nvPr/>
        </p:nvPicPr>
        <p:blipFill rotWithShape="1">
          <a:blip r:embed="rId41">
            <a:alphaModFix/>
          </a:blip>
          <a:srcRect b="0" l="0" r="0" t="0"/>
          <a:stretch/>
        </p:blipFill>
        <p:spPr>
          <a:xfrm>
            <a:off x="19969482" y="12496874"/>
            <a:ext cx="303669" cy="406248"/>
          </a:xfrm>
          <a:prstGeom prst="rect">
            <a:avLst/>
          </a:prstGeom>
          <a:noFill/>
          <a:ln>
            <a:noFill/>
          </a:ln>
        </p:spPr>
      </p:pic>
      <p:pic>
        <p:nvPicPr>
          <p:cNvPr descr=" " id="281" name="Google Shape;281;p3"/>
          <p:cNvPicPr preferRelativeResize="0"/>
          <p:nvPr/>
        </p:nvPicPr>
        <p:blipFill rotWithShape="1">
          <a:blip r:embed="rId42">
            <a:alphaModFix/>
          </a:blip>
          <a:srcRect b="0" l="0" r="0" t="0"/>
          <a:stretch/>
        </p:blipFill>
        <p:spPr>
          <a:xfrm>
            <a:off x="0" y="0"/>
            <a:ext cx="24387048" cy="13716000"/>
          </a:xfrm>
          <a:prstGeom prst="rect">
            <a:avLst/>
          </a:prstGeom>
          <a:noFill/>
          <a:ln>
            <a:noFill/>
          </a:ln>
        </p:spPr>
      </p:pic>
      <p:sp>
        <p:nvSpPr>
          <p:cNvPr id="282" name="Google Shape;282;p3"/>
          <p:cNvSpPr/>
          <p:nvPr/>
        </p:nvSpPr>
        <p:spPr>
          <a:xfrm>
            <a:off x="-107110" y="0"/>
            <a:ext cx="24387048" cy="13716000"/>
          </a:xfrm>
          <a:prstGeom prst="rect">
            <a:avLst/>
          </a:prstGeom>
          <a:solidFill>
            <a:srgbClr val="1F3864">
              <a:alpha val="5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p3"/>
          <p:cNvSpPr/>
          <p:nvPr/>
        </p:nvSpPr>
        <p:spPr>
          <a:xfrm>
            <a:off x="2006851" y="2755900"/>
            <a:ext cx="20360645" cy="8204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 name="Google Shape;284;p3"/>
          <p:cNvSpPr/>
          <p:nvPr/>
        </p:nvSpPr>
        <p:spPr>
          <a:xfrm>
            <a:off x="2006851" y="2755900"/>
            <a:ext cx="11812476"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p3"/>
          <p:cNvSpPr/>
          <p:nvPr/>
        </p:nvSpPr>
        <p:spPr>
          <a:xfrm>
            <a:off x="2006851" y="2755900"/>
            <a:ext cx="15182631"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E4F2F1"/>
              </a:buClr>
              <a:buSzPts val="6400"/>
              <a:buFont typeface="Poppins SemiBold"/>
              <a:buNone/>
            </a:pPr>
            <a:r>
              <a:rPr b="0" i="0" lang="en-US" sz="6400" u="none" cap="none" strike="noStrike">
                <a:solidFill>
                  <a:srgbClr val="E4F2F1"/>
                </a:solidFill>
                <a:latin typeface="Poppins SemiBold"/>
                <a:ea typeface="Poppins SemiBold"/>
                <a:cs typeface="Poppins SemiBold"/>
                <a:sym typeface="Poppins SemiBold"/>
              </a:rPr>
              <a:t>Objectives</a:t>
            </a:r>
            <a:endParaRPr b="0" i="0" sz="6400" u="none" cap="none" strike="noStrike">
              <a:solidFill>
                <a:schemeClr val="dk1"/>
              </a:solidFill>
              <a:latin typeface="Calibri"/>
              <a:ea typeface="Calibri"/>
              <a:cs typeface="Calibri"/>
              <a:sym typeface="Calibri"/>
            </a:endParaRPr>
          </a:p>
        </p:txBody>
      </p:sp>
      <p:sp>
        <p:nvSpPr>
          <p:cNvPr id="286" name="Google Shape;286;p3"/>
          <p:cNvSpPr/>
          <p:nvPr/>
        </p:nvSpPr>
        <p:spPr>
          <a:xfrm>
            <a:off x="2006851" y="4559300"/>
            <a:ext cx="20360645" cy="640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p3"/>
          <p:cNvSpPr/>
          <p:nvPr/>
        </p:nvSpPr>
        <p:spPr>
          <a:xfrm>
            <a:off x="2006851" y="4559300"/>
            <a:ext cx="20496128" cy="1964267"/>
          </a:xfrm>
          <a:prstGeom prst="rect">
            <a:avLst/>
          </a:prstGeom>
          <a:noFill/>
          <a:ln>
            <a:noFill/>
          </a:ln>
        </p:spPr>
        <p:txBody>
          <a:bodyPr anchorCtr="0" anchor="t" bIns="0" lIns="0" spcFirstLastPara="1" rIns="0" wrap="square" tIns="0">
            <a:noAutofit/>
          </a:bodyPr>
          <a:lstStyle/>
          <a:p>
            <a:pPr indent="-431800" lvl="0" marL="457200" marR="0" rtl="0" algn="l">
              <a:lnSpc>
                <a:spcPct val="100000"/>
              </a:lnSpc>
              <a:spcBef>
                <a:spcPts val="0"/>
              </a:spcBef>
              <a:spcAft>
                <a:spcPts val="0"/>
              </a:spcAft>
              <a:buClr>
                <a:schemeClr val="lt1"/>
              </a:buClr>
              <a:buSzPts val="3200"/>
              <a:buFont typeface="Poppins Medium"/>
              <a:buChar char="●"/>
            </a:pPr>
            <a:r>
              <a:rPr b="0" i="0" lang="en-US" sz="3200" u="none" cap="none" strike="noStrike">
                <a:solidFill>
                  <a:srgbClr val="E4F2F1"/>
                </a:solidFill>
                <a:latin typeface="Poppins Medium"/>
                <a:ea typeface="Poppins Medium"/>
                <a:cs typeface="Poppins Medium"/>
                <a:sym typeface="Poppins Medium"/>
              </a:rPr>
              <a:t>Biomarkers could accelerate and shorten clinical trial times by acting as </a:t>
            </a:r>
            <a:r>
              <a:rPr b="0" i="0" lang="en-US" sz="3200" u="none" cap="none" strike="noStrike">
                <a:solidFill>
                  <a:srgbClr val="00B4FF"/>
                </a:solidFill>
                <a:latin typeface="Poppins Medium"/>
                <a:ea typeface="Poppins Medium"/>
                <a:cs typeface="Poppins Medium"/>
                <a:sym typeface="Poppins Medium"/>
              </a:rPr>
              <a:t>surrogate endpoints upstream in the health trajectory</a:t>
            </a:r>
            <a:r>
              <a:rPr b="0" i="0" lang="en-US" sz="3200" u="none" cap="none" strike="noStrike">
                <a:solidFill>
                  <a:srgbClr val="E4F2F1"/>
                </a:solidFill>
                <a:latin typeface="Poppins Medium"/>
                <a:ea typeface="Poppins Medium"/>
                <a:cs typeface="Poppins Medium"/>
                <a:sym typeface="Poppins Medium"/>
              </a:rPr>
              <a:t>, and measure risk and progression of major age-related diseases.​</a:t>
            </a:r>
            <a:endParaRPr b="0" i="0" sz="3200" u="none" cap="none" strike="noStrike">
              <a:solidFill>
                <a:schemeClr val="dk1"/>
              </a:solidFill>
              <a:latin typeface="Poppins Medium"/>
              <a:ea typeface="Poppins Medium"/>
              <a:cs typeface="Poppins Medium"/>
              <a:sym typeface="Poppins Medium"/>
            </a:endParaRPr>
          </a:p>
        </p:txBody>
      </p:sp>
      <p:sp>
        <p:nvSpPr>
          <p:cNvPr id="288" name="Google Shape;288;p3"/>
          <p:cNvSpPr/>
          <p:nvPr/>
        </p:nvSpPr>
        <p:spPr>
          <a:xfrm>
            <a:off x="2006851" y="6692900"/>
            <a:ext cx="20496128" cy="1354667"/>
          </a:xfrm>
          <a:prstGeom prst="rect">
            <a:avLst/>
          </a:prstGeom>
          <a:noFill/>
          <a:ln>
            <a:noFill/>
          </a:ln>
        </p:spPr>
        <p:txBody>
          <a:bodyPr anchorCtr="0" anchor="t" bIns="0" lIns="0" spcFirstLastPara="1" rIns="0" wrap="square" tIns="0">
            <a:noAutofit/>
          </a:bodyPr>
          <a:lstStyle/>
          <a:p>
            <a:pPr indent="-431800" lvl="0" marL="457200" marR="0" rtl="0" algn="l">
              <a:lnSpc>
                <a:spcPct val="100000"/>
              </a:lnSpc>
              <a:spcBef>
                <a:spcPts val="0"/>
              </a:spcBef>
              <a:spcAft>
                <a:spcPts val="0"/>
              </a:spcAft>
              <a:buClr>
                <a:schemeClr val="lt1"/>
              </a:buClr>
              <a:buSzPts val="3200"/>
              <a:buFont typeface="Poppins Medium"/>
              <a:buChar char="●"/>
            </a:pPr>
            <a:r>
              <a:rPr b="0" i="0" lang="en-US" sz="3200" u="none" cap="none" strike="noStrike">
                <a:solidFill>
                  <a:srgbClr val="00B4FF"/>
                </a:solidFill>
                <a:latin typeface="Poppins Medium"/>
                <a:ea typeface="Poppins Medium"/>
                <a:cs typeface="Poppins Medium"/>
                <a:sym typeface="Poppins Medium"/>
              </a:rPr>
              <a:t>No agreed standard or approved aging biomarkers exist </a:t>
            </a:r>
            <a:r>
              <a:rPr b="0" i="0" lang="en-US" sz="3200" u="none" cap="none" strike="noStrike">
                <a:solidFill>
                  <a:srgbClr val="E4F2F1"/>
                </a:solidFill>
                <a:latin typeface="Poppins Medium"/>
                <a:ea typeface="Poppins Medium"/>
                <a:cs typeface="Poppins Medium"/>
                <a:sym typeface="Poppins Medium"/>
              </a:rPr>
              <a:t>to assess interventions or use in clinical trials, nor is there an international consensus or validated set of aging biomarkers or clocks.​</a:t>
            </a:r>
            <a:endParaRPr b="0" i="0" sz="3200" u="none" cap="none" strike="noStrike">
              <a:solidFill>
                <a:schemeClr val="dk1"/>
              </a:solidFill>
              <a:latin typeface="Calibri"/>
              <a:ea typeface="Calibri"/>
              <a:cs typeface="Calibri"/>
              <a:sym typeface="Calibri"/>
            </a:endParaRPr>
          </a:p>
        </p:txBody>
      </p:sp>
      <p:sp>
        <p:nvSpPr>
          <p:cNvPr id="289" name="Google Shape;289;p3"/>
          <p:cNvSpPr/>
          <p:nvPr/>
        </p:nvSpPr>
        <p:spPr>
          <a:xfrm>
            <a:off x="2006851" y="8216900"/>
            <a:ext cx="20496128" cy="1354667"/>
          </a:xfrm>
          <a:prstGeom prst="rect">
            <a:avLst/>
          </a:prstGeom>
          <a:noFill/>
          <a:ln>
            <a:noFill/>
          </a:ln>
        </p:spPr>
        <p:txBody>
          <a:bodyPr anchorCtr="0" anchor="t" bIns="0" lIns="0" spcFirstLastPara="1" rIns="0" wrap="square" tIns="0">
            <a:noAutofit/>
          </a:bodyPr>
          <a:lstStyle/>
          <a:p>
            <a:pPr indent="-431800" lvl="0" marL="457200" marR="0" rtl="0" algn="l">
              <a:lnSpc>
                <a:spcPct val="100000"/>
              </a:lnSpc>
              <a:spcBef>
                <a:spcPts val="0"/>
              </a:spcBef>
              <a:spcAft>
                <a:spcPts val="0"/>
              </a:spcAft>
              <a:buClr>
                <a:schemeClr val="lt1"/>
              </a:buClr>
              <a:buSzPts val="3200"/>
              <a:buFont typeface="Poppins Medium"/>
              <a:buChar char="●"/>
            </a:pPr>
            <a:r>
              <a:rPr b="0" i="0" lang="en-US" sz="3200" u="none" cap="none" strike="noStrike">
                <a:solidFill>
                  <a:srgbClr val="E4F2F1"/>
                </a:solidFill>
                <a:latin typeface="Poppins Medium"/>
                <a:ea typeface="Poppins Medium"/>
                <a:cs typeface="Poppins Medium"/>
                <a:sym typeface="Poppins Medium"/>
              </a:rPr>
              <a:t>We </a:t>
            </a:r>
            <a:r>
              <a:rPr b="0" i="0" lang="en-US" sz="3200" u="none" cap="none" strike="noStrike">
                <a:solidFill>
                  <a:srgbClr val="00B4FF"/>
                </a:solidFill>
                <a:latin typeface="Poppins Medium"/>
                <a:ea typeface="Poppins Medium"/>
                <a:cs typeface="Poppins Medium"/>
                <a:sym typeface="Poppins Medium"/>
              </a:rPr>
              <a:t>must shift from static to dynamic resilience measurement</a:t>
            </a:r>
            <a:r>
              <a:rPr b="0" i="0" lang="en-US" sz="3200" u="none" cap="none" strike="noStrike">
                <a:solidFill>
                  <a:srgbClr val="E4F2F1"/>
                </a:solidFill>
                <a:latin typeface="Poppins Medium"/>
                <a:ea typeface="Poppins Medium"/>
                <a:cs typeface="Poppins Medium"/>
                <a:sym typeface="Poppins Medium"/>
              </a:rPr>
              <a:t> and capture the multifactorial processes in human aging., including causality (identifying biomarkers that correlate with pre-symptomatic steps in the causal chain of events that leads to age-related decline in function). </a:t>
            </a:r>
            <a:endParaRPr b="0" i="0" sz="3200" u="none" cap="none" strike="noStrike">
              <a:solidFill>
                <a:srgbClr val="E4F2F1"/>
              </a:solidFill>
              <a:latin typeface="Poppins Medium"/>
              <a:ea typeface="Poppins Medium"/>
              <a:cs typeface="Poppins Medium"/>
              <a:sym typeface="Poppins Medium"/>
            </a:endParaRPr>
          </a:p>
          <a:p>
            <a:pPr indent="0" lvl="0" marL="91440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Calibri"/>
              <a:ea typeface="Calibri"/>
              <a:cs typeface="Calibri"/>
              <a:sym typeface="Calibri"/>
            </a:endParaRPr>
          </a:p>
        </p:txBody>
      </p:sp>
      <p:sp>
        <p:nvSpPr>
          <p:cNvPr id="290" name="Google Shape;290;p3"/>
          <p:cNvSpPr/>
          <p:nvPr/>
        </p:nvSpPr>
        <p:spPr>
          <a:xfrm>
            <a:off x="1939163" y="10407588"/>
            <a:ext cx="20496000" cy="1354800"/>
          </a:xfrm>
          <a:prstGeom prst="rect">
            <a:avLst/>
          </a:prstGeom>
          <a:noFill/>
          <a:ln>
            <a:noFill/>
          </a:ln>
        </p:spPr>
        <p:txBody>
          <a:bodyPr anchorCtr="0" anchor="t" bIns="0" lIns="0" spcFirstLastPara="1" rIns="0" wrap="square" tIns="0">
            <a:noAutofit/>
          </a:bodyPr>
          <a:lstStyle/>
          <a:p>
            <a:pPr indent="-431800" lvl="0" marL="457200" marR="0" rtl="0" algn="l">
              <a:lnSpc>
                <a:spcPct val="100000"/>
              </a:lnSpc>
              <a:spcBef>
                <a:spcPts val="0"/>
              </a:spcBef>
              <a:spcAft>
                <a:spcPts val="0"/>
              </a:spcAft>
              <a:buClr>
                <a:schemeClr val="lt1"/>
              </a:buClr>
              <a:buSzPts val="3200"/>
              <a:buFont typeface="Poppins Medium"/>
              <a:buChar char="●"/>
            </a:pPr>
            <a:r>
              <a:rPr b="0" i="0" lang="en-US" sz="3200" u="none" cap="none" strike="noStrike">
                <a:solidFill>
                  <a:srgbClr val="E4F2F1"/>
                </a:solidFill>
                <a:latin typeface="Poppins Medium"/>
                <a:ea typeface="Poppins Medium"/>
                <a:cs typeface="Poppins Medium"/>
                <a:sym typeface="Poppins Medium"/>
              </a:rPr>
              <a:t>Closing this gap requires utilizing </a:t>
            </a:r>
            <a:r>
              <a:rPr b="0" i="0" lang="en-US" sz="3200" u="none" cap="none" strike="noStrike">
                <a:solidFill>
                  <a:srgbClr val="00B4FF"/>
                </a:solidFill>
                <a:latin typeface="Poppins Medium"/>
                <a:ea typeface="Poppins Medium"/>
                <a:cs typeface="Poppins Medium"/>
                <a:sym typeface="Poppins Medium"/>
              </a:rPr>
              <a:t>data-intensive omics, 'effortless AI' (e.g., wearables), </a:t>
            </a:r>
            <a:r>
              <a:rPr b="0" i="0" lang="en-US" sz="3200" u="none" cap="none" strike="noStrike">
                <a:solidFill>
                  <a:srgbClr val="E4F2F1"/>
                </a:solidFill>
                <a:latin typeface="Poppins Medium"/>
                <a:ea typeface="Poppins Medium"/>
                <a:cs typeface="Poppins Medium"/>
                <a:sym typeface="Poppins Medium"/>
              </a:rPr>
              <a:t>and leveraging </a:t>
            </a:r>
            <a:r>
              <a:rPr b="0" i="0" lang="en-US" sz="3200" u="none" cap="none" strike="noStrike">
                <a:solidFill>
                  <a:srgbClr val="00B4FF"/>
                </a:solidFill>
                <a:latin typeface="Poppins Medium"/>
                <a:ea typeface="Poppins Medium"/>
                <a:cs typeface="Poppins Medium"/>
                <a:sym typeface="Poppins Medium"/>
              </a:rPr>
              <a:t>machine learning, quantum computing, and systems biology.</a:t>
            </a:r>
            <a:endParaRPr b="0" i="0" sz="1400" u="none" cap="none" strike="noStrike">
              <a:solidFill>
                <a:srgbClr val="000000"/>
              </a:solidFill>
              <a:latin typeface="Arial"/>
              <a:ea typeface="Arial"/>
              <a:cs typeface="Arial"/>
              <a:sym typeface="Arial"/>
            </a:endParaRPr>
          </a:p>
        </p:txBody>
      </p:sp>
      <p:sp>
        <p:nvSpPr>
          <p:cNvPr id="291" name="Google Shape;291;p3"/>
          <p:cNvSpPr txBox="1"/>
          <p:nvPr/>
        </p:nvSpPr>
        <p:spPr>
          <a:xfrm>
            <a:off x="16156424" y="1196655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68" name="Shape 1868"/>
        <p:cNvGrpSpPr/>
        <p:nvPr/>
      </p:nvGrpSpPr>
      <p:grpSpPr>
        <a:xfrm>
          <a:off x="0" y="0"/>
          <a:ext cx="0" cy="0"/>
          <a:chOff x="0" y="0"/>
          <a:chExt cx="0" cy="0"/>
        </a:xfrm>
      </p:grpSpPr>
      <p:pic>
        <p:nvPicPr>
          <p:cNvPr descr=" " id="1869" name="Google Shape;1869;g2bc37a56ad5_0_243"/>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870" name="Google Shape;1870;g2bc37a56ad5_0_243"/>
          <p:cNvPicPr preferRelativeResize="0"/>
          <p:nvPr/>
        </p:nvPicPr>
        <p:blipFill rotWithShape="1">
          <a:blip r:embed="rId4">
            <a:alphaModFix/>
          </a:blip>
          <a:srcRect b="0" l="0" r="0" t="0"/>
          <a:stretch/>
        </p:blipFill>
        <p:spPr>
          <a:xfrm>
            <a:off x="-6328" y="37923"/>
            <a:ext cx="24387048" cy="14237154"/>
          </a:xfrm>
          <a:prstGeom prst="rect">
            <a:avLst/>
          </a:prstGeom>
          <a:solidFill>
            <a:srgbClr val="1F3864"/>
          </a:solidFill>
          <a:ln>
            <a:noFill/>
          </a:ln>
        </p:spPr>
      </p:pic>
      <p:pic>
        <p:nvPicPr>
          <p:cNvPr descr=" " id="1871" name="Google Shape;1871;g2bc37a56ad5_0_243"/>
          <p:cNvPicPr preferRelativeResize="0"/>
          <p:nvPr/>
        </p:nvPicPr>
        <p:blipFill rotWithShape="1">
          <a:blip r:embed="rId5">
            <a:alphaModFix/>
          </a:blip>
          <a:srcRect b="0" l="0" r="0" t="0"/>
          <a:stretch/>
        </p:blipFill>
        <p:spPr>
          <a:xfrm>
            <a:off x="341248" y="593547"/>
            <a:ext cx="5652206" cy="5651500"/>
          </a:xfrm>
          <a:prstGeom prst="rect">
            <a:avLst/>
          </a:prstGeom>
          <a:noFill/>
          <a:ln>
            <a:noFill/>
          </a:ln>
        </p:spPr>
      </p:pic>
      <p:pic>
        <p:nvPicPr>
          <p:cNvPr descr=" " id="1872" name="Google Shape;1872;g2bc37a56ad5_0_243"/>
          <p:cNvPicPr preferRelativeResize="0"/>
          <p:nvPr/>
        </p:nvPicPr>
        <p:blipFill rotWithShape="1">
          <a:blip r:embed="rId6">
            <a:alphaModFix/>
          </a:blip>
          <a:srcRect b="0" l="0" r="0" t="0"/>
          <a:stretch/>
        </p:blipFill>
        <p:spPr>
          <a:xfrm>
            <a:off x="22964470" y="127000"/>
            <a:ext cx="1422578" cy="4648200"/>
          </a:xfrm>
          <a:prstGeom prst="rect">
            <a:avLst/>
          </a:prstGeom>
          <a:noFill/>
          <a:ln>
            <a:noFill/>
          </a:ln>
        </p:spPr>
      </p:pic>
      <p:pic>
        <p:nvPicPr>
          <p:cNvPr descr=" " id="1873" name="Google Shape;1873;g2bc37a56ad5_0_243"/>
          <p:cNvPicPr preferRelativeResize="0"/>
          <p:nvPr/>
        </p:nvPicPr>
        <p:blipFill rotWithShape="1">
          <a:blip r:embed="rId7">
            <a:alphaModFix/>
          </a:blip>
          <a:srcRect b="0" l="0" r="0" t="0"/>
          <a:stretch/>
        </p:blipFill>
        <p:spPr>
          <a:xfrm>
            <a:off x="23382996" y="0"/>
            <a:ext cx="1004052" cy="4362450"/>
          </a:xfrm>
          <a:prstGeom prst="rect">
            <a:avLst/>
          </a:prstGeom>
          <a:noFill/>
          <a:ln>
            <a:noFill/>
          </a:ln>
        </p:spPr>
      </p:pic>
      <p:pic>
        <p:nvPicPr>
          <p:cNvPr descr=" " id="1874" name="Google Shape;1874;g2bc37a56ad5_0_243"/>
          <p:cNvPicPr preferRelativeResize="0"/>
          <p:nvPr/>
        </p:nvPicPr>
        <p:blipFill rotWithShape="1">
          <a:blip r:embed="rId8">
            <a:alphaModFix/>
          </a:blip>
          <a:srcRect b="0" l="0" r="0" t="0"/>
          <a:stretch/>
        </p:blipFill>
        <p:spPr>
          <a:xfrm>
            <a:off x="25708013" y="2463800"/>
            <a:ext cx="101613" cy="127000"/>
          </a:xfrm>
          <a:prstGeom prst="rect">
            <a:avLst/>
          </a:prstGeom>
          <a:noFill/>
          <a:ln>
            <a:noFill/>
          </a:ln>
        </p:spPr>
      </p:pic>
      <p:pic>
        <p:nvPicPr>
          <p:cNvPr descr=" " id="1875" name="Google Shape;1875;g2bc37a56ad5_0_243"/>
          <p:cNvPicPr preferRelativeResize="0"/>
          <p:nvPr/>
        </p:nvPicPr>
        <p:blipFill rotWithShape="1">
          <a:blip r:embed="rId8">
            <a:alphaModFix/>
          </a:blip>
          <a:srcRect b="0" l="0" r="0" t="0"/>
          <a:stretch/>
        </p:blipFill>
        <p:spPr>
          <a:xfrm>
            <a:off x="25708013" y="2463800"/>
            <a:ext cx="101613" cy="127000"/>
          </a:xfrm>
          <a:prstGeom prst="rect">
            <a:avLst/>
          </a:prstGeom>
          <a:noFill/>
          <a:ln>
            <a:noFill/>
          </a:ln>
        </p:spPr>
      </p:pic>
      <p:pic>
        <p:nvPicPr>
          <p:cNvPr descr=" " id="1876" name="Google Shape;1876;g2bc37a56ad5_0_243"/>
          <p:cNvPicPr preferRelativeResize="0"/>
          <p:nvPr/>
        </p:nvPicPr>
        <p:blipFill rotWithShape="1">
          <a:blip r:embed="rId9">
            <a:alphaModFix/>
          </a:blip>
          <a:srcRect b="0" l="0" r="0" t="0"/>
          <a:stretch/>
        </p:blipFill>
        <p:spPr>
          <a:xfrm>
            <a:off x="24133016" y="1270000"/>
            <a:ext cx="127016" cy="127000"/>
          </a:xfrm>
          <a:prstGeom prst="rect">
            <a:avLst/>
          </a:prstGeom>
          <a:noFill/>
          <a:ln>
            <a:noFill/>
          </a:ln>
        </p:spPr>
      </p:pic>
      <p:pic>
        <p:nvPicPr>
          <p:cNvPr descr=" " id="1877" name="Google Shape;1877;g2bc37a56ad5_0_243"/>
          <p:cNvPicPr preferRelativeResize="0"/>
          <p:nvPr/>
        </p:nvPicPr>
        <p:blipFill rotWithShape="1">
          <a:blip r:embed="rId9">
            <a:alphaModFix/>
          </a:blip>
          <a:srcRect b="0" l="0" r="0" t="0"/>
          <a:stretch/>
        </p:blipFill>
        <p:spPr>
          <a:xfrm>
            <a:off x="24133016" y="1270000"/>
            <a:ext cx="127016" cy="127000"/>
          </a:xfrm>
          <a:prstGeom prst="rect">
            <a:avLst/>
          </a:prstGeom>
          <a:noFill/>
          <a:ln>
            <a:noFill/>
          </a:ln>
        </p:spPr>
      </p:pic>
      <p:pic>
        <p:nvPicPr>
          <p:cNvPr descr=" " id="1878" name="Google Shape;1878;g2bc37a56ad5_0_243"/>
          <p:cNvPicPr preferRelativeResize="0"/>
          <p:nvPr/>
        </p:nvPicPr>
        <p:blipFill rotWithShape="1">
          <a:blip r:embed="rId10">
            <a:alphaModFix/>
          </a:blip>
          <a:srcRect b="0" l="0" r="0" t="0"/>
          <a:stretch/>
        </p:blipFill>
        <p:spPr>
          <a:xfrm>
            <a:off x="23320115" y="2235200"/>
            <a:ext cx="101613" cy="101600"/>
          </a:xfrm>
          <a:prstGeom prst="rect">
            <a:avLst/>
          </a:prstGeom>
          <a:noFill/>
          <a:ln>
            <a:noFill/>
          </a:ln>
        </p:spPr>
      </p:pic>
      <p:pic>
        <p:nvPicPr>
          <p:cNvPr descr=" " id="1879" name="Google Shape;1879;g2bc37a56ad5_0_243"/>
          <p:cNvPicPr preferRelativeResize="0"/>
          <p:nvPr/>
        </p:nvPicPr>
        <p:blipFill rotWithShape="1">
          <a:blip r:embed="rId10">
            <a:alphaModFix/>
          </a:blip>
          <a:srcRect b="0" l="0" r="0" t="0"/>
          <a:stretch/>
        </p:blipFill>
        <p:spPr>
          <a:xfrm>
            <a:off x="23320115" y="2235200"/>
            <a:ext cx="101613" cy="101600"/>
          </a:xfrm>
          <a:prstGeom prst="rect">
            <a:avLst/>
          </a:prstGeom>
          <a:noFill/>
          <a:ln>
            <a:noFill/>
          </a:ln>
        </p:spPr>
      </p:pic>
      <p:pic>
        <p:nvPicPr>
          <p:cNvPr descr=" " id="1880" name="Google Shape;1880;g2bc37a56ad5_0_243"/>
          <p:cNvPicPr preferRelativeResize="0"/>
          <p:nvPr/>
        </p:nvPicPr>
        <p:blipFill rotWithShape="1">
          <a:blip r:embed="rId9">
            <a:alphaModFix/>
          </a:blip>
          <a:srcRect b="0" l="0" r="0" t="0"/>
          <a:stretch/>
        </p:blipFill>
        <p:spPr>
          <a:xfrm>
            <a:off x="22354794" y="1320800"/>
            <a:ext cx="127016" cy="127000"/>
          </a:xfrm>
          <a:prstGeom prst="rect">
            <a:avLst/>
          </a:prstGeom>
          <a:noFill/>
          <a:ln>
            <a:noFill/>
          </a:ln>
        </p:spPr>
      </p:pic>
      <p:pic>
        <p:nvPicPr>
          <p:cNvPr descr=" " id="1881" name="Google Shape;1881;g2bc37a56ad5_0_243"/>
          <p:cNvPicPr preferRelativeResize="0"/>
          <p:nvPr/>
        </p:nvPicPr>
        <p:blipFill rotWithShape="1">
          <a:blip r:embed="rId9">
            <a:alphaModFix/>
          </a:blip>
          <a:srcRect b="0" l="0" r="0" t="0"/>
          <a:stretch/>
        </p:blipFill>
        <p:spPr>
          <a:xfrm>
            <a:off x="22354794" y="1320800"/>
            <a:ext cx="127016" cy="127000"/>
          </a:xfrm>
          <a:prstGeom prst="rect">
            <a:avLst/>
          </a:prstGeom>
          <a:noFill/>
          <a:ln>
            <a:noFill/>
          </a:ln>
        </p:spPr>
      </p:pic>
      <p:pic>
        <p:nvPicPr>
          <p:cNvPr descr=" " id="1882" name="Google Shape;1882;g2bc37a56ad5_0_243"/>
          <p:cNvPicPr preferRelativeResize="0"/>
          <p:nvPr/>
        </p:nvPicPr>
        <p:blipFill rotWithShape="1">
          <a:blip r:embed="rId9">
            <a:alphaModFix/>
          </a:blip>
          <a:srcRect b="0" l="0" r="0" t="0"/>
          <a:stretch/>
        </p:blipFill>
        <p:spPr>
          <a:xfrm>
            <a:off x="18925365" y="965200"/>
            <a:ext cx="127016" cy="127000"/>
          </a:xfrm>
          <a:prstGeom prst="rect">
            <a:avLst/>
          </a:prstGeom>
          <a:noFill/>
          <a:ln>
            <a:noFill/>
          </a:ln>
        </p:spPr>
      </p:pic>
      <p:pic>
        <p:nvPicPr>
          <p:cNvPr descr=" " id="1883" name="Google Shape;1883;g2bc37a56ad5_0_243"/>
          <p:cNvPicPr preferRelativeResize="0"/>
          <p:nvPr/>
        </p:nvPicPr>
        <p:blipFill rotWithShape="1">
          <a:blip r:embed="rId9">
            <a:alphaModFix/>
          </a:blip>
          <a:srcRect b="0" l="0" r="0" t="0"/>
          <a:stretch/>
        </p:blipFill>
        <p:spPr>
          <a:xfrm>
            <a:off x="18925365" y="965200"/>
            <a:ext cx="127016" cy="127000"/>
          </a:xfrm>
          <a:prstGeom prst="rect">
            <a:avLst/>
          </a:prstGeom>
          <a:noFill/>
          <a:ln>
            <a:noFill/>
          </a:ln>
        </p:spPr>
      </p:pic>
      <p:sp>
        <p:nvSpPr>
          <p:cNvPr id="1884" name="Google Shape;1884;g2bc37a56ad5_0_243"/>
          <p:cNvSpPr/>
          <p:nvPr/>
        </p:nvSpPr>
        <p:spPr>
          <a:xfrm>
            <a:off x="1801318" y="1236224"/>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15. China Aging Biomarkers Consortium</a:t>
            </a:r>
            <a:endParaRPr/>
          </a:p>
          <a:p>
            <a:pPr indent="0" lvl="0" marL="0" marR="0" rtl="0" algn="l">
              <a:lnSpc>
                <a:spcPct val="100000"/>
              </a:lnSpc>
              <a:spcBef>
                <a:spcPts val="0"/>
              </a:spcBef>
              <a:spcAft>
                <a:spcPts val="0"/>
              </a:spcAft>
              <a:buNone/>
            </a:pPr>
            <a:r>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200" u="none" cap="none" strike="noStrike">
                <a:solidFill>
                  <a:srgbClr val="FFFFFF"/>
                </a:solidFill>
                <a:latin typeface="Poppins"/>
                <a:ea typeface="Poppins"/>
                <a:cs typeface="Poppins"/>
                <a:sym typeface="Poppins"/>
              </a:rPr>
            </a:br>
            <a:endParaRPr b="0" i="0" sz="3200" u="none" cap="none" strike="noStrike">
              <a:solidFill>
                <a:srgbClr val="FFFFFF"/>
              </a:solidFill>
              <a:latin typeface="Poppins"/>
              <a:ea typeface="Poppins"/>
              <a:cs typeface="Poppins"/>
              <a:sym typeface="Poppins"/>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885" name="Google Shape;1885;g2bc37a56ad5_0_243"/>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886" name="Google Shape;1886;g2bc37a56ad5_0_243"/>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887" name="Google Shape;1887;g2bc37a56ad5_0_243"/>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888" name="Google Shape;1888;g2bc37a56ad5_0_243"/>
          <p:cNvPicPr preferRelativeResize="0"/>
          <p:nvPr/>
        </p:nvPicPr>
        <p:blipFill rotWithShape="1">
          <a:blip r:embed="rId11">
            <a:alphaModFix/>
          </a:blip>
          <a:srcRect b="0" l="0" r="0" t="0"/>
          <a:stretch/>
        </p:blipFill>
        <p:spPr>
          <a:xfrm rot="-6850091">
            <a:off x="1885284" y="2922694"/>
            <a:ext cx="762095" cy="762000"/>
          </a:xfrm>
          <a:prstGeom prst="rect">
            <a:avLst/>
          </a:prstGeom>
          <a:noFill/>
          <a:ln>
            <a:noFill/>
          </a:ln>
        </p:spPr>
      </p:pic>
      <p:pic>
        <p:nvPicPr>
          <p:cNvPr descr=" " id="1889" name="Google Shape;1889;g2bc37a56ad5_0_243"/>
          <p:cNvPicPr preferRelativeResize="0"/>
          <p:nvPr/>
        </p:nvPicPr>
        <p:blipFill rotWithShape="1">
          <a:blip r:embed="rId12">
            <a:alphaModFix/>
          </a:blip>
          <a:srcRect b="0" l="0" r="0" t="0"/>
          <a:stretch/>
        </p:blipFill>
        <p:spPr>
          <a:xfrm>
            <a:off x="1424080" y="2270318"/>
            <a:ext cx="634453" cy="560263"/>
          </a:xfrm>
          <a:prstGeom prst="rect">
            <a:avLst/>
          </a:prstGeom>
          <a:noFill/>
          <a:ln>
            <a:noFill/>
          </a:ln>
        </p:spPr>
      </p:pic>
      <p:sp>
        <p:nvSpPr>
          <p:cNvPr id="1890" name="Google Shape;1890;g2bc37a56ad5_0_243"/>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891" name="Google Shape;1891;g2bc37a56ad5_0_243"/>
          <p:cNvSpPr/>
          <p:nvPr/>
        </p:nvSpPr>
        <p:spPr>
          <a:xfrm>
            <a:off x="2215696" y="4176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892" name="Google Shape;1892;g2bc37a56ad5_0_243"/>
          <p:cNvPicPr preferRelativeResize="0"/>
          <p:nvPr/>
        </p:nvPicPr>
        <p:blipFill rotWithShape="1">
          <a:blip r:embed="rId11">
            <a:alphaModFix/>
          </a:blip>
          <a:srcRect b="0" l="0" r="0" t="0"/>
          <a:stretch/>
        </p:blipFill>
        <p:spPr>
          <a:xfrm flipH="1" rot="10800000">
            <a:off x="1833313" y="3007466"/>
            <a:ext cx="819983" cy="1809651"/>
          </a:xfrm>
          <a:prstGeom prst="rect">
            <a:avLst/>
          </a:prstGeom>
          <a:noFill/>
          <a:ln>
            <a:noFill/>
          </a:ln>
        </p:spPr>
      </p:pic>
      <p:pic>
        <p:nvPicPr>
          <p:cNvPr descr=" " id="1893" name="Google Shape;1893;g2bc37a56ad5_0_243"/>
          <p:cNvPicPr preferRelativeResize="0"/>
          <p:nvPr/>
        </p:nvPicPr>
        <p:blipFill rotWithShape="1">
          <a:blip r:embed="rId13">
            <a:alphaModFix/>
          </a:blip>
          <a:srcRect b="0" l="0" r="0" t="0"/>
          <a:stretch/>
        </p:blipFill>
        <p:spPr>
          <a:xfrm>
            <a:off x="1583212" y="5039072"/>
            <a:ext cx="413875" cy="571500"/>
          </a:xfrm>
          <a:prstGeom prst="rect">
            <a:avLst/>
          </a:prstGeom>
          <a:noFill/>
          <a:ln>
            <a:noFill/>
          </a:ln>
        </p:spPr>
      </p:pic>
      <p:sp>
        <p:nvSpPr>
          <p:cNvPr id="1894" name="Google Shape;1894;g2bc37a56ad5_0_243"/>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895" name="Google Shape;1895;g2bc37a56ad5_0_243"/>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896" name="Google Shape;1896;g2bc37a56ad5_0_243"/>
          <p:cNvPicPr preferRelativeResize="0"/>
          <p:nvPr/>
        </p:nvPicPr>
        <p:blipFill rotWithShape="1">
          <a:blip r:embed="rId11">
            <a:alphaModFix/>
          </a:blip>
          <a:srcRect b="0" l="0" r="0" t="0"/>
          <a:stretch/>
        </p:blipFill>
        <p:spPr>
          <a:xfrm>
            <a:off x="1968747" y="5530850"/>
            <a:ext cx="246950" cy="762000"/>
          </a:xfrm>
          <a:prstGeom prst="rect">
            <a:avLst/>
          </a:prstGeom>
          <a:noFill/>
          <a:ln>
            <a:noFill/>
          </a:ln>
        </p:spPr>
      </p:pic>
      <p:sp>
        <p:nvSpPr>
          <p:cNvPr id="1897" name="Google Shape;1897;g2bc37a56ad5_0_243"/>
          <p:cNvSpPr/>
          <p:nvPr/>
        </p:nvSpPr>
        <p:spPr>
          <a:xfrm>
            <a:off x="1968746" y="6953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898" name="Google Shape;1898;g2bc37a56ad5_0_243"/>
          <p:cNvPicPr preferRelativeResize="0"/>
          <p:nvPr/>
        </p:nvPicPr>
        <p:blipFill rotWithShape="1">
          <a:blip r:embed="rId11">
            <a:alphaModFix/>
          </a:blip>
          <a:srcRect b="0" l="0" r="0" t="0"/>
          <a:stretch/>
        </p:blipFill>
        <p:spPr>
          <a:xfrm>
            <a:off x="1968746" y="6953250"/>
            <a:ext cx="762095" cy="762000"/>
          </a:xfrm>
          <a:prstGeom prst="rect">
            <a:avLst/>
          </a:prstGeom>
          <a:noFill/>
          <a:ln>
            <a:noFill/>
          </a:ln>
        </p:spPr>
      </p:pic>
      <p:sp>
        <p:nvSpPr>
          <p:cNvPr id="1899" name="Google Shape;1899;g2bc37a56ad5_0_243"/>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900" name="Google Shape;1900;g2bc37a56ad5_0_243"/>
          <p:cNvPicPr preferRelativeResize="0"/>
          <p:nvPr/>
        </p:nvPicPr>
        <p:blipFill rotWithShape="1">
          <a:blip r:embed="rId11">
            <a:alphaModFix/>
          </a:blip>
          <a:srcRect b="0" l="0" r="0" t="0"/>
          <a:stretch/>
        </p:blipFill>
        <p:spPr>
          <a:xfrm>
            <a:off x="1968746" y="8375650"/>
            <a:ext cx="762095" cy="762000"/>
          </a:xfrm>
          <a:prstGeom prst="rect">
            <a:avLst/>
          </a:prstGeom>
          <a:noFill/>
          <a:ln>
            <a:noFill/>
          </a:ln>
        </p:spPr>
      </p:pic>
      <p:sp>
        <p:nvSpPr>
          <p:cNvPr id="1901" name="Google Shape;1901;g2bc37a56ad5_0_243"/>
          <p:cNvSpPr/>
          <p:nvPr/>
        </p:nvSpPr>
        <p:spPr>
          <a:xfrm>
            <a:off x="3035679" y="83756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902" name="Google Shape;1902;g2bc37a56ad5_0_243"/>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903" name="Google Shape;1903;g2bc37a56ad5_0_243"/>
          <p:cNvPicPr preferRelativeResize="0"/>
          <p:nvPr/>
        </p:nvPicPr>
        <p:blipFill rotWithShape="1">
          <a:blip r:embed="rId11">
            <a:alphaModFix/>
          </a:blip>
          <a:srcRect b="0" l="0" r="0" t="0"/>
          <a:stretch/>
        </p:blipFill>
        <p:spPr>
          <a:xfrm>
            <a:off x="1988254" y="10255703"/>
            <a:ext cx="762095" cy="762000"/>
          </a:xfrm>
          <a:prstGeom prst="rect">
            <a:avLst/>
          </a:prstGeom>
          <a:noFill/>
          <a:ln>
            <a:noFill/>
          </a:ln>
        </p:spPr>
      </p:pic>
      <p:sp>
        <p:nvSpPr>
          <p:cNvPr id="1904" name="Google Shape;1904;g2bc37a56ad5_0_243"/>
          <p:cNvSpPr/>
          <p:nvPr/>
        </p:nvSpPr>
        <p:spPr>
          <a:xfrm>
            <a:off x="3035679" y="979805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905" name="Google Shape;1905;g2bc37a56ad5_0_243"/>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906" name="Google Shape;1906;g2bc37a56ad5_0_243"/>
          <p:cNvSpPr/>
          <p:nvPr/>
        </p:nvSpPr>
        <p:spPr>
          <a:xfrm>
            <a:off x="1126974" y="12310397"/>
            <a:ext cx="142281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None/>
            </a:pPr>
            <a:r>
              <a:rPr b="0" i="0" lang="en-US" sz="3200" u="none" cap="none" strike="noStrike">
                <a:solidFill>
                  <a:srgbClr val="00B4FF"/>
                </a:solidFill>
                <a:latin typeface="Poppins Medium"/>
                <a:ea typeface="Poppins Medium"/>
                <a:cs typeface="Poppins Medium"/>
                <a:sym typeface="Poppins Medium"/>
              </a:rPr>
              <a:t>Reference: </a:t>
            </a:r>
            <a:r>
              <a:rPr b="0" i="0" lang="en-US" sz="3200" u="sng" cap="none" strike="noStrike">
                <a:solidFill>
                  <a:srgbClr val="00B4FF"/>
                </a:solidFill>
                <a:latin typeface="Poppins Medium"/>
                <a:ea typeface="Poppins Medium"/>
                <a:cs typeface="Poppins Medium"/>
                <a:sym typeface="Poppins Medium"/>
                <a:hlinkClick r:id="rId14">
                  <a:extLst>
                    <a:ext uri="{A12FA001-AC4F-418D-AE19-62706E023703}">
                      <ahyp:hlinkClr val="tx"/>
                    </a:ext>
                  </a:extLst>
                </a:hlinkClick>
              </a:rPr>
              <a:t>view link</a:t>
            </a:r>
            <a:endParaRPr b="0" i="0" sz="3200" u="none" cap="none" strike="noStrike">
              <a:solidFill>
                <a:srgbClr val="00B4FF"/>
              </a:solidFill>
              <a:latin typeface="Poppins Medium"/>
              <a:ea typeface="Poppins Medium"/>
              <a:cs typeface="Poppins Medium"/>
              <a:sym typeface="Poppins Medium"/>
            </a:endParaRPr>
          </a:p>
          <a:p>
            <a:pPr indent="0" lvl="0" marL="0" marR="0" rtl="0" algn="l">
              <a:lnSpc>
                <a:spcPct val="150187"/>
              </a:lnSpc>
              <a:spcBef>
                <a:spcPts val="0"/>
              </a:spcBef>
              <a:spcAft>
                <a:spcPts val="0"/>
              </a:spcAft>
              <a:buNone/>
            </a:pPr>
            <a:r>
              <a:t/>
            </a:r>
            <a:endParaRPr b="0" i="0" sz="3200" u="none" cap="none" strike="noStrike">
              <a:solidFill>
                <a:srgbClr val="00B4FF"/>
              </a:solidFill>
              <a:latin typeface="Poppins Medium"/>
              <a:ea typeface="Poppins Medium"/>
              <a:cs typeface="Poppins Medium"/>
              <a:sym typeface="Poppins Medium"/>
            </a:endParaRPr>
          </a:p>
          <a:p>
            <a:pPr indent="0" lvl="0" marL="0" marR="0" rtl="0" algn="l">
              <a:lnSpc>
                <a:spcPct val="150187"/>
              </a:lnSpc>
              <a:spcBef>
                <a:spcPts val="0"/>
              </a:spcBef>
              <a:spcAft>
                <a:spcPts val="0"/>
              </a:spcAft>
              <a:buClr>
                <a:srgbClr val="00B4FF"/>
              </a:buClr>
              <a:buSzPts val="3200"/>
              <a:buFont typeface="Poppins Medium"/>
              <a:buNone/>
            </a:pPr>
            <a:r>
              <a:t/>
            </a:r>
            <a:endParaRPr b="0" i="0" sz="3200" u="sng" cap="none" strike="noStrike">
              <a:solidFill>
                <a:srgbClr val="00B4FF"/>
              </a:solidFill>
              <a:latin typeface="Poppins Medium"/>
              <a:ea typeface="Poppins Medium"/>
              <a:cs typeface="Poppins Medium"/>
              <a:sym typeface="Poppins Medium"/>
            </a:endParaRPr>
          </a:p>
        </p:txBody>
      </p:sp>
      <p:sp>
        <p:nvSpPr>
          <p:cNvPr id="1907" name="Google Shape;1907;g2bc37a56ad5_0_243"/>
          <p:cNvSpPr txBox="1"/>
          <p:nvPr/>
        </p:nvSpPr>
        <p:spPr>
          <a:xfrm>
            <a:off x="16464934" y="1295395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pic>
        <p:nvPicPr>
          <p:cNvPr descr=" " id="1908" name="Google Shape;1908;g2bc37a56ad5_0_243"/>
          <p:cNvPicPr preferRelativeResize="0"/>
          <p:nvPr/>
        </p:nvPicPr>
        <p:blipFill rotWithShape="1">
          <a:blip r:embed="rId15">
            <a:alphaModFix/>
          </a:blip>
          <a:srcRect b="0" l="0" r="0" t="0"/>
          <a:stretch/>
        </p:blipFill>
        <p:spPr>
          <a:xfrm>
            <a:off x="1282712" y="7723832"/>
            <a:ext cx="682870" cy="532064"/>
          </a:xfrm>
          <a:prstGeom prst="rect">
            <a:avLst/>
          </a:prstGeom>
          <a:noFill/>
          <a:ln>
            <a:noFill/>
          </a:ln>
        </p:spPr>
      </p:pic>
      <p:sp>
        <p:nvSpPr>
          <p:cNvPr id="1909" name="Google Shape;1909;g2bc37a56ad5_0_243"/>
          <p:cNvSpPr txBox="1"/>
          <p:nvPr/>
        </p:nvSpPr>
        <p:spPr>
          <a:xfrm>
            <a:off x="2205475" y="2214514"/>
            <a:ext cx="209277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Biomarkers can be classified into six categories: physiological characteristics; imaging traits; histological features; cellular alterations; molecular changes; and secretory factors. These six categories provide a framework for mechanistic studies of the fundamental principles of aging that uncover cellular and molecular insights into regulatory networks that govern the aging process1.</a:t>
            </a:r>
            <a:endParaRPr/>
          </a:p>
        </p:txBody>
      </p:sp>
      <p:sp>
        <p:nvSpPr>
          <p:cNvPr id="1910" name="Google Shape;1910;g2bc37a56ad5_0_243"/>
          <p:cNvSpPr txBox="1"/>
          <p:nvPr/>
        </p:nvSpPr>
        <p:spPr>
          <a:xfrm>
            <a:off x="2266331" y="4968416"/>
            <a:ext cx="20927700" cy="206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To qualify as a robust biological measurement of aging, a biomarker must have three essential characteristics: it must be specific (to the extent and rate of aging rather than pathological effects); it must be systemic (when combined, a group of biomarkers should reflect multi-dimensional changes in certain systems); and it must be serviceable (for translation into clinical practice).</a:t>
            </a:r>
            <a:endParaRPr/>
          </a:p>
        </p:txBody>
      </p:sp>
      <p:sp>
        <p:nvSpPr>
          <p:cNvPr id="1911" name="Google Shape;1911;g2bc37a56ad5_0_243"/>
          <p:cNvSpPr txBox="1"/>
          <p:nvPr/>
        </p:nvSpPr>
        <p:spPr>
          <a:xfrm>
            <a:off x="2243304" y="7650634"/>
            <a:ext cx="20927700" cy="501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By providing a comprehensive repository of aging biomarkers and proposing standards for their measurement, the ABC is poised to make considerable contributions to aging research and clinical practice. Through collaborations among consortium members, the ABC aims to address the following critical topics in aging research: how reliable and valid aging biomarker systems can be constructed in population-based studies; how aging biomarkers can be used to understand the fundamental</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principles of aging; how biological aging risk information can be effectively analyzed; how the efficacy of aging interventions can be assessed with a collection of biomarkers; and how the influence of socioeconomic factors on individual aging can be evaluated while potential ethical issues are avoided.</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16" name="Shape 1916"/>
        <p:cNvGrpSpPr/>
        <p:nvPr/>
      </p:nvGrpSpPr>
      <p:grpSpPr>
        <a:xfrm>
          <a:off x="0" y="0"/>
          <a:ext cx="0" cy="0"/>
          <a:chOff x="0" y="0"/>
          <a:chExt cx="0" cy="0"/>
        </a:xfrm>
      </p:grpSpPr>
      <p:pic>
        <p:nvPicPr>
          <p:cNvPr descr=" " id="1917" name="Google Shape;1917;g2bc37a56ad5_0_290"/>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918" name="Google Shape;1918;g2bc37a56ad5_0_290"/>
          <p:cNvPicPr preferRelativeResize="0"/>
          <p:nvPr/>
        </p:nvPicPr>
        <p:blipFill rotWithShape="1">
          <a:blip r:embed="rId4">
            <a:alphaModFix/>
          </a:blip>
          <a:srcRect b="0" l="0" r="0" t="0"/>
          <a:stretch/>
        </p:blipFill>
        <p:spPr>
          <a:xfrm>
            <a:off x="-6328" y="0"/>
            <a:ext cx="24387048" cy="14237154"/>
          </a:xfrm>
          <a:prstGeom prst="rect">
            <a:avLst/>
          </a:prstGeom>
          <a:solidFill>
            <a:srgbClr val="1F3864"/>
          </a:solidFill>
          <a:ln>
            <a:noFill/>
          </a:ln>
        </p:spPr>
      </p:pic>
      <p:pic>
        <p:nvPicPr>
          <p:cNvPr descr=" " id="1919" name="Google Shape;1919;g2bc37a56ad5_0_290"/>
          <p:cNvPicPr preferRelativeResize="0"/>
          <p:nvPr/>
        </p:nvPicPr>
        <p:blipFill rotWithShape="1">
          <a:blip r:embed="rId5">
            <a:alphaModFix/>
          </a:blip>
          <a:srcRect b="0" l="0" r="0" t="0"/>
          <a:stretch/>
        </p:blipFill>
        <p:spPr>
          <a:xfrm>
            <a:off x="341248" y="593547"/>
            <a:ext cx="5652206" cy="5651500"/>
          </a:xfrm>
          <a:prstGeom prst="rect">
            <a:avLst/>
          </a:prstGeom>
          <a:noFill/>
          <a:ln>
            <a:noFill/>
          </a:ln>
        </p:spPr>
      </p:pic>
      <p:pic>
        <p:nvPicPr>
          <p:cNvPr descr=" " id="1920" name="Google Shape;1920;g2bc37a56ad5_0_290"/>
          <p:cNvPicPr preferRelativeResize="0"/>
          <p:nvPr/>
        </p:nvPicPr>
        <p:blipFill rotWithShape="1">
          <a:blip r:embed="rId6">
            <a:alphaModFix/>
          </a:blip>
          <a:srcRect b="0" l="0" r="0" t="0"/>
          <a:stretch/>
        </p:blipFill>
        <p:spPr>
          <a:xfrm>
            <a:off x="22964470" y="127000"/>
            <a:ext cx="1422578" cy="4648200"/>
          </a:xfrm>
          <a:prstGeom prst="rect">
            <a:avLst/>
          </a:prstGeom>
          <a:noFill/>
          <a:ln>
            <a:noFill/>
          </a:ln>
        </p:spPr>
      </p:pic>
      <p:pic>
        <p:nvPicPr>
          <p:cNvPr descr=" " id="1921" name="Google Shape;1921;g2bc37a56ad5_0_290"/>
          <p:cNvPicPr preferRelativeResize="0"/>
          <p:nvPr/>
        </p:nvPicPr>
        <p:blipFill rotWithShape="1">
          <a:blip r:embed="rId7">
            <a:alphaModFix/>
          </a:blip>
          <a:srcRect b="0" l="0" r="0" t="0"/>
          <a:stretch/>
        </p:blipFill>
        <p:spPr>
          <a:xfrm>
            <a:off x="23382996" y="0"/>
            <a:ext cx="1004052" cy="4362450"/>
          </a:xfrm>
          <a:prstGeom prst="rect">
            <a:avLst/>
          </a:prstGeom>
          <a:noFill/>
          <a:ln>
            <a:noFill/>
          </a:ln>
        </p:spPr>
      </p:pic>
      <p:pic>
        <p:nvPicPr>
          <p:cNvPr descr=" " id="1922" name="Google Shape;1922;g2bc37a56ad5_0_290"/>
          <p:cNvPicPr preferRelativeResize="0"/>
          <p:nvPr/>
        </p:nvPicPr>
        <p:blipFill rotWithShape="1">
          <a:blip r:embed="rId8">
            <a:alphaModFix/>
          </a:blip>
          <a:srcRect b="0" l="0" r="0" t="0"/>
          <a:stretch/>
        </p:blipFill>
        <p:spPr>
          <a:xfrm>
            <a:off x="25708013" y="2463800"/>
            <a:ext cx="101613" cy="127000"/>
          </a:xfrm>
          <a:prstGeom prst="rect">
            <a:avLst/>
          </a:prstGeom>
          <a:noFill/>
          <a:ln>
            <a:noFill/>
          </a:ln>
        </p:spPr>
      </p:pic>
      <p:pic>
        <p:nvPicPr>
          <p:cNvPr descr=" " id="1923" name="Google Shape;1923;g2bc37a56ad5_0_290"/>
          <p:cNvPicPr preferRelativeResize="0"/>
          <p:nvPr/>
        </p:nvPicPr>
        <p:blipFill rotWithShape="1">
          <a:blip r:embed="rId8">
            <a:alphaModFix/>
          </a:blip>
          <a:srcRect b="0" l="0" r="0" t="0"/>
          <a:stretch/>
        </p:blipFill>
        <p:spPr>
          <a:xfrm>
            <a:off x="25708013" y="2463800"/>
            <a:ext cx="101613" cy="127000"/>
          </a:xfrm>
          <a:prstGeom prst="rect">
            <a:avLst/>
          </a:prstGeom>
          <a:noFill/>
          <a:ln>
            <a:noFill/>
          </a:ln>
        </p:spPr>
      </p:pic>
      <p:pic>
        <p:nvPicPr>
          <p:cNvPr descr=" " id="1924" name="Google Shape;1924;g2bc37a56ad5_0_290"/>
          <p:cNvPicPr preferRelativeResize="0"/>
          <p:nvPr/>
        </p:nvPicPr>
        <p:blipFill rotWithShape="1">
          <a:blip r:embed="rId9">
            <a:alphaModFix/>
          </a:blip>
          <a:srcRect b="0" l="0" r="0" t="0"/>
          <a:stretch/>
        </p:blipFill>
        <p:spPr>
          <a:xfrm>
            <a:off x="24133016" y="1270000"/>
            <a:ext cx="127016" cy="127000"/>
          </a:xfrm>
          <a:prstGeom prst="rect">
            <a:avLst/>
          </a:prstGeom>
          <a:noFill/>
          <a:ln>
            <a:noFill/>
          </a:ln>
        </p:spPr>
      </p:pic>
      <p:pic>
        <p:nvPicPr>
          <p:cNvPr descr=" " id="1925" name="Google Shape;1925;g2bc37a56ad5_0_290"/>
          <p:cNvPicPr preferRelativeResize="0"/>
          <p:nvPr/>
        </p:nvPicPr>
        <p:blipFill rotWithShape="1">
          <a:blip r:embed="rId9">
            <a:alphaModFix/>
          </a:blip>
          <a:srcRect b="0" l="0" r="0" t="0"/>
          <a:stretch/>
        </p:blipFill>
        <p:spPr>
          <a:xfrm>
            <a:off x="24133016" y="1270000"/>
            <a:ext cx="127016" cy="127000"/>
          </a:xfrm>
          <a:prstGeom prst="rect">
            <a:avLst/>
          </a:prstGeom>
          <a:noFill/>
          <a:ln>
            <a:noFill/>
          </a:ln>
        </p:spPr>
      </p:pic>
      <p:pic>
        <p:nvPicPr>
          <p:cNvPr descr=" " id="1926" name="Google Shape;1926;g2bc37a56ad5_0_290"/>
          <p:cNvPicPr preferRelativeResize="0"/>
          <p:nvPr/>
        </p:nvPicPr>
        <p:blipFill rotWithShape="1">
          <a:blip r:embed="rId10">
            <a:alphaModFix/>
          </a:blip>
          <a:srcRect b="0" l="0" r="0" t="0"/>
          <a:stretch/>
        </p:blipFill>
        <p:spPr>
          <a:xfrm>
            <a:off x="23320115" y="2235200"/>
            <a:ext cx="101613" cy="101600"/>
          </a:xfrm>
          <a:prstGeom prst="rect">
            <a:avLst/>
          </a:prstGeom>
          <a:noFill/>
          <a:ln>
            <a:noFill/>
          </a:ln>
        </p:spPr>
      </p:pic>
      <p:pic>
        <p:nvPicPr>
          <p:cNvPr descr=" " id="1927" name="Google Shape;1927;g2bc37a56ad5_0_290"/>
          <p:cNvPicPr preferRelativeResize="0"/>
          <p:nvPr/>
        </p:nvPicPr>
        <p:blipFill rotWithShape="1">
          <a:blip r:embed="rId10">
            <a:alphaModFix/>
          </a:blip>
          <a:srcRect b="0" l="0" r="0" t="0"/>
          <a:stretch/>
        </p:blipFill>
        <p:spPr>
          <a:xfrm>
            <a:off x="23320115" y="2235200"/>
            <a:ext cx="101613" cy="101600"/>
          </a:xfrm>
          <a:prstGeom prst="rect">
            <a:avLst/>
          </a:prstGeom>
          <a:noFill/>
          <a:ln>
            <a:noFill/>
          </a:ln>
        </p:spPr>
      </p:pic>
      <p:pic>
        <p:nvPicPr>
          <p:cNvPr descr=" " id="1928" name="Google Shape;1928;g2bc37a56ad5_0_290"/>
          <p:cNvPicPr preferRelativeResize="0"/>
          <p:nvPr/>
        </p:nvPicPr>
        <p:blipFill rotWithShape="1">
          <a:blip r:embed="rId9">
            <a:alphaModFix/>
          </a:blip>
          <a:srcRect b="0" l="0" r="0" t="0"/>
          <a:stretch/>
        </p:blipFill>
        <p:spPr>
          <a:xfrm>
            <a:off x="22354794" y="1320800"/>
            <a:ext cx="127016" cy="127000"/>
          </a:xfrm>
          <a:prstGeom prst="rect">
            <a:avLst/>
          </a:prstGeom>
          <a:noFill/>
          <a:ln>
            <a:noFill/>
          </a:ln>
        </p:spPr>
      </p:pic>
      <p:pic>
        <p:nvPicPr>
          <p:cNvPr descr=" " id="1929" name="Google Shape;1929;g2bc37a56ad5_0_290"/>
          <p:cNvPicPr preferRelativeResize="0"/>
          <p:nvPr/>
        </p:nvPicPr>
        <p:blipFill rotWithShape="1">
          <a:blip r:embed="rId9">
            <a:alphaModFix/>
          </a:blip>
          <a:srcRect b="0" l="0" r="0" t="0"/>
          <a:stretch/>
        </p:blipFill>
        <p:spPr>
          <a:xfrm>
            <a:off x="22354794" y="1320800"/>
            <a:ext cx="127016" cy="127000"/>
          </a:xfrm>
          <a:prstGeom prst="rect">
            <a:avLst/>
          </a:prstGeom>
          <a:noFill/>
          <a:ln>
            <a:noFill/>
          </a:ln>
        </p:spPr>
      </p:pic>
      <p:pic>
        <p:nvPicPr>
          <p:cNvPr descr=" " id="1930" name="Google Shape;1930;g2bc37a56ad5_0_290"/>
          <p:cNvPicPr preferRelativeResize="0"/>
          <p:nvPr/>
        </p:nvPicPr>
        <p:blipFill rotWithShape="1">
          <a:blip r:embed="rId9">
            <a:alphaModFix/>
          </a:blip>
          <a:srcRect b="0" l="0" r="0" t="0"/>
          <a:stretch/>
        </p:blipFill>
        <p:spPr>
          <a:xfrm>
            <a:off x="18925365" y="965200"/>
            <a:ext cx="127016" cy="127000"/>
          </a:xfrm>
          <a:prstGeom prst="rect">
            <a:avLst/>
          </a:prstGeom>
          <a:noFill/>
          <a:ln>
            <a:noFill/>
          </a:ln>
        </p:spPr>
      </p:pic>
      <p:pic>
        <p:nvPicPr>
          <p:cNvPr descr=" " id="1931" name="Google Shape;1931;g2bc37a56ad5_0_290"/>
          <p:cNvPicPr preferRelativeResize="0"/>
          <p:nvPr/>
        </p:nvPicPr>
        <p:blipFill rotWithShape="1">
          <a:blip r:embed="rId9">
            <a:alphaModFix/>
          </a:blip>
          <a:srcRect b="0" l="0" r="0" t="0"/>
          <a:stretch/>
        </p:blipFill>
        <p:spPr>
          <a:xfrm>
            <a:off x="18925365" y="965200"/>
            <a:ext cx="127016" cy="127000"/>
          </a:xfrm>
          <a:prstGeom prst="rect">
            <a:avLst/>
          </a:prstGeom>
          <a:noFill/>
          <a:ln>
            <a:noFill/>
          </a:ln>
        </p:spPr>
      </p:pic>
      <p:sp>
        <p:nvSpPr>
          <p:cNvPr id="1932" name="Google Shape;1932;g2bc37a56ad5_0_290"/>
          <p:cNvSpPr/>
          <p:nvPr/>
        </p:nvSpPr>
        <p:spPr>
          <a:xfrm>
            <a:off x="1801318" y="1236224"/>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16. Human Aging and Longevity Landscape (HALL)</a:t>
            </a:r>
            <a:endParaRPr/>
          </a:p>
          <a:p>
            <a:pPr indent="0" lvl="0" marL="0" marR="0" rtl="0" algn="l">
              <a:lnSpc>
                <a:spcPct val="100000"/>
              </a:lnSpc>
              <a:spcBef>
                <a:spcPts val="0"/>
              </a:spcBef>
              <a:spcAft>
                <a:spcPts val="0"/>
              </a:spcAft>
              <a:buNone/>
            </a:pPr>
            <a:r>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 </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933" name="Google Shape;1933;g2bc37a56ad5_0_290"/>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934" name="Google Shape;1934;g2bc37a56ad5_0_290"/>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935" name="Google Shape;1935;g2bc37a56ad5_0_290"/>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936" name="Google Shape;1936;g2bc37a56ad5_0_290"/>
          <p:cNvPicPr preferRelativeResize="0"/>
          <p:nvPr/>
        </p:nvPicPr>
        <p:blipFill rotWithShape="1">
          <a:blip r:embed="rId11">
            <a:alphaModFix/>
          </a:blip>
          <a:srcRect b="0" l="0" r="0" t="0"/>
          <a:stretch/>
        </p:blipFill>
        <p:spPr>
          <a:xfrm rot="-6850091">
            <a:off x="1885284" y="2922694"/>
            <a:ext cx="762095" cy="762000"/>
          </a:xfrm>
          <a:prstGeom prst="rect">
            <a:avLst/>
          </a:prstGeom>
          <a:noFill/>
          <a:ln>
            <a:noFill/>
          </a:ln>
        </p:spPr>
      </p:pic>
      <p:pic>
        <p:nvPicPr>
          <p:cNvPr descr=" " id="1937" name="Google Shape;1937;g2bc37a56ad5_0_290"/>
          <p:cNvPicPr preferRelativeResize="0"/>
          <p:nvPr/>
        </p:nvPicPr>
        <p:blipFill rotWithShape="1">
          <a:blip r:embed="rId12">
            <a:alphaModFix/>
          </a:blip>
          <a:srcRect b="0" l="0" r="0" t="0"/>
          <a:stretch/>
        </p:blipFill>
        <p:spPr>
          <a:xfrm>
            <a:off x="1424080" y="2270318"/>
            <a:ext cx="634453" cy="560263"/>
          </a:xfrm>
          <a:prstGeom prst="rect">
            <a:avLst/>
          </a:prstGeom>
          <a:noFill/>
          <a:ln>
            <a:noFill/>
          </a:ln>
        </p:spPr>
      </p:pic>
      <p:sp>
        <p:nvSpPr>
          <p:cNvPr id="1938" name="Google Shape;1938;g2bc37a56ad5_0_290"/>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939" name="Google Shape;1939;g2bc37a56ad5_0_290"/>
          <p:cNvSpPr/>
          <p:nvPr/>
        </p:nvSpPr>
        <p:spPr>
          <a:xfrm>
            <a:off x="2215696" y="4176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940" name="Google Shape;1940;g2bc37a56ad5_0_290"/>
          <p:cNvPicPr preferRelativeResize="0"/>
          <p:nvPr/>
        </p:nvPicPr>
        <p:blipFill rotWithShape="1">
          <a:blip r:embed="rId11">
            <a:alphaModFix/>
          </a:blip>
          <a:srcRect b="0" l="0" r="0" t="0"/>
          <a:stretch/>
        </p:blipFill>
        <p:spPr>
          <a:xfrm flipH="1" rot="10800000">
            <a:off x="1833313" y="3007466"/>
            <a:ext cx="819983" cy="1809651"/>
          </a:xfrm>
          <a:prstGeom prst="rect">
            <a:avLst/>
          </a:prstGeom>
          <a:noFill/>
          <a:ln>
            <a:noFill/>
          </a:ln>
        </p:spPr>
      </p:pic>
      <p:pic>
        <p:nvPicPr>
          <p:cNvPr descr=" " id="1941" name="Google Shape;1941;g2bc37a56ad5_0_290"/>
          <p:cNvPicPr preferRelativeResize="0"/>
          <p:nvPr/>
        </p:nvPicPr>
        <p:blipFill rotWithShape="1">
          <a:blip r:embed="rId13">
            <a:alphaModFix/>
          </a:blip>
          <a:srcRect b="0" l="0" r="0" t="0"/>
          <a:stretch/>
        </p:blipFill>
        <p:spPr>
          <a:xfrm>
            <a:off x="1583212" y="5039072"/>
            <a:ext cx="413875" cy="571500"/>
          </a:xfrm>
          <a:prstGeom prst="rect">
            <a:avLst/>
          </a:prstGeom>
          <a:noFill/>
          <a:ln>
            <a:noFill/>
          </a:ln>
        </p:spPr>
      </p:pic>
      <p:sp>
        <p:nvSpPr>
          <p:cNvPr id="1942" name="Google Shape;1942;g2bc37a56ad5_0_290"/>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943" name="Google Shape;1943;g2bc37a56ad5_0_290"/>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944" name="Google Shape;1944;g2bc37a56ad5_0_290"/>
          <p:cNvPicPr preferRelativeResize="0"/>
          <p:nvPr/>
        </p:nvPicPr>
        <p:blipFill rotWithShape="1">
          <a:blip r:embed="rId11">
            <a:alphaModFix/>
          </a:blip>
          <a:srcRect b="0" l="0" r="0" t="0"/>
          <a:stretch/>
        </p:blipFill>
        <p:spPr>
          <a:xfrm>
            <a:off x="1968747" y="5530850"/>
            <a:ext cx="246950" cy="762000"/>
          </a:xfrm>
          <a:prstGeom prst="rect">
            <a:avLst/>
          </a:prstGeom>
          <a:noFill/>
          <a:ln>
            <a:noFill/>
          </a:ln>
        </p:spPr>
      </p:pic>
      <p:sp>
        <p:nvSpPr>
          <p:cNvPr id="1945" name="Google Shape;1945;g2bc37a56ad5_0_290"/>
          <p:cNvSpPr/>
          <p:nvPr/>
        </p:nvSpPr>
        <p:spPr>
          <a:xfrm>
            <a:off x="1968746" y="69532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946" name="Google Shape;1946;g2bc37a56ad5_0_290"/>
          <p:cNvPicPr preferRelativeResize="0"/>
          <p:nvPr/>
        </p:nvPicPr>
        <p:blipFill rotWithShape="1">
          <a:blip r:embed="rId11">
            <a:alphaModFix/>
          </a:blip>
          <a:srcRect b="0" l="0" r="0" t="0"/>
          <a:stretch/>
        </p:blipFill>
        <p:spPr>
          <a:xfrm>
            <a:off x="1968746" y="6953250"/>
            <a:ext cx="762095" cy="762000"/>
          </a:xfrm>
          <a:prstGeom prst="rect">
            <a:avLst/>
          </a:prstGeom>
          <a:noFill/>
          <a:ln>
            <a:noFill/>
          </a:ln>
        </p:spPr>
      </p:pic>
      <p:sp>
        <p:nvSpPr>
          <p:cNvPr id="1947" name="Google Shape;1947;g2bc37a56ad5_0_290"/>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948" name="Google Shape;1948;g2bc37a56ad5_0_290"/>
          <p:cNvPicPr preferRelativeResize="0"/>
          <p:nvPr/>
        </p:nvPicPr>
        <p:blipFill rotWithShape="1">
          <a:blip r:embed="rId11">
            <a:alphaModFix/>
          </a:blip>
          <a:srcRect b="0" l="0" r="0" t="0"/>
          <a:stretch/>
        </p:blipFill>
        <p:spPr>
          <a:xfrm>
            <a:off x="1968746" y="8375650"/>
            <a:ext cx="762095" cy="762000"/>
          </a:xfrm>
          <a:prstGeom prst="rect">
            <a:avLst/>
          </a:prstGeom>
          <a:noFill/>
          <a:ln>
            <a:noFill/>
          </a:ln>
        </p:spPr>
      </p:pic>
      <p:sp>
        <p:nvSpPr>
          <p:cNvPr id="1949" name="Google Shape;1949;g2bc37a56ad5_0_290"/>
          <p:cNvSpPr/>
          <p:nvPr/>
        </p:nvSpPr>
        <p:spPr>
          <a:xfrm>
            <a:off x="3035679" y="83756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950" name="Google Shape;1950;g2bc37a56ad5_0_290"/>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951" name="Google Shape;1951;g2bc37a56ad5_0_290"/>
          <p:cNvPicPr preferRelativeResize="0"/>
          <p:nvPr/>
        </p:nvPicPr>
        <p:blipFill rotWithShape="1">
          <a:blip r:embed="rId11">
            <a:alphaModFix/>
          </a:blip>
          <a:srcRect b="0" l="0" r="0" t="0"/>
          <a:stretch/>
        </p:blipFill>
        <p:spPr>
          <a:xfrm>
            <a:off x="1988254" y="10255703"/>
            <a:ext cx="762095" cy="762000"/>
          </a:xfrm>
          <a:prstGeom prst="rect">
            <a:avLst/>
          </a:prstGeom>
          <a:noFill/>
          <a:ln>
            <a:noFill/>
          </a:ln>
        </p:spPr>
      </p:pic>
      <p:sp>
        <p:nvSpPr>
          <p:cNvPr id="1952" name="Google Shape;1952;g2bc37a56ad5_0_290"/>
          <p:cNvSpPr/>
          <p:nvPr/>
        </p:nvSpPr>
        <p:spPr>
          <a:xfrm>
            <a:off x="3035679" y="979805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953" name="Google Shape;1953;g2bc37a56ad5_0_290"/>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954" name="Google Shape;1954;g2bc37a56ad5_0_290"/>
          <p:cNvSpPr/>
          <p:nvPr/>
        </p:nvSpPr>
        <p:spPr>
          <a:xfrm>
            <a:off x="1126974" y="12310397"/>
            <a:ext cx="142281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None/>
            </a:pPr>
            <a:r>
              <a:rPr b="0" i="0" lang="en-US" sz="3200" u="none" cap="none" strike="noStrike">
                <a:solidFill>
                  <a:srgbClr val="00B4FF"/>
                </a:solidFill>
                <a:latin typeface="Poppins Medium"/>
                <a:ea typeface="Poppins Medium"/>
                <a:cs typeface="Poppins Medium"/>
                <a:sym typeface="Poppins Medium"/>
              </a:rPr>
              <a:t>Reference: </a:t>
            </a:r>
            <a:r>
              <a:rPr b="0" i="0" lang="en-US" sz="3200" u="sng" cap="none" strike="noStrike">
                <a:solidFill>
                  <a:srgbClr val="00B4FF"/>
                </a:solidFill>
                <a:latin typeface="Poppins Medium"/>
                <a:ea typeface="Poppins Medium"/>
                <a:cs typeface="Poppins Medium"/>
                <a:sym typeface="Poppins Medium"/>
                <a:hlinkClick r:id="rId14">
                  <a:extLst>
                    <a:ext uri="{A12FA001-AC4F-418D-AE19-62706E023703}">
                      <ahyp:hlinkClr val="tx"/>
                    </a:ext>
                  </a:extLst>
                </a:hlinkClick>
              </a:rPr>
              <a:t>view link</a:t>
            </a:r>
            <a:endParaRPr b="0" i="0" sz="3200" u="none" cap="none" strike="noStrike">
              <a:solidFill>
                <a:srgbClr val="00B4FF"/>
              </a:solidFill>
              <a:latin typeface="Poppins Medium"/>
              <a:ea typeface="Poppins Medium"/>
              <a:cs typeface="Poppins Medium"/>
              <a:sym typeface="Poppins Medium"/>
            </a:endParaRPr>
          </a:p>
          <a:p>
            <a:pPr indent="0" lvl="0" marL="0" marR="0" rtl="0" algn="l">
              <a:lnSpc>
                <a:spcPct val="150187"/>
              </a:lnSpc>
              <a:spcBef>
                <a:spcPts val="0"/>
              </a:spcBef>
              <a:spcAft>
                <a:spcPts val="0"/>
              </a:spcAft>
              <a:buNone/>
            </a:pPr>
            <a:r>
              <a:t/>
            </a:r>
            <a:endParaRPr b="0" i="0" sz="3200" u="none" cap="none" strike="noStrike">
              <a:solidFill>
                <a:srgbClr val="00B4FF"/>
              </a:solidFill>
              <a:latin typeface="Poppins Medium"/>
              <a:ea typeface="Poppins Medium"/>
              <a:cs typeface="Poppins Medium"/>
              <a:sym typeface="Poppins Medium"/>
            </a:endParaRPr>
          </a:p>
          <a:p>
            <a:pPr indent="0" lvl="0" marL="0" marR="0" rtl="0" algn="l">
              <a:lnSpc>
                <a:spcPct val="150187"/>
              </a:lnSpc>
              <a:spcBef>
                <a:spcPts val="0"/>
              </a:spcBef>
              <a:spcAft>
                <a:spcPts val="0"/>
              </a:spcAft>
              <a:buClr>
                <a:srgbClr val="00B4FF"/>
              </a:buClr>
              <a:buSzPts val="3200"/>
              <a:buFont typeface="Poppins Medium"/>
              <a:buNone/>
            </a:pPr>
            <a:r>
              <a:t/>
            </a:r>
            <a:endParaRPr b="0" i="0" sz="3200" u="sng" cap="none" strike="noStrike">
              <a:solidFill>
                <a:srgbClr val="00B4FF"/>
              </a:solidFill>
              <a:latin typeface="Poppins Medium"/>
              <a:ea typeface="Poppins Medium"/>
              <a:cs typeface="Poppins Medium"/>
              <a:sym typeface="Poppins Medium"/>
            </a:endParaRPr>
          </a:p>
        </p:txBody>
      </p:sp>
      <p:sp>
        <p:nvSpPr>
          <p:cNvPr id="1955" name="Google Shape;1955;g2bc37a56ad5_0_290"/>
          <p:cNvSpPr txBox="1"/>
          <p:nvPr/>
        </p:nvSpPr>
        <p:spPr>
          <a:xfrm>
            <a:off x="16464934" y="1295395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pic>
        <p:nvPicPr>
          <p:cNvPr descr=" " id="1956" name="Google Shape;1956;g2bc37a56ad5_0_290"/>
          <p:cNvPicPr preferRelativeResize="0"/>
          <p:nvPr/>
        </p:nvPicPr>
        <p:blipFill rotWithShape="1">
          <a:blip r:embed="rId15">
            <a:alphaModFix/>
          </a:blip>
          <a:srcRect b="0" l="0" r="0" t="0"/>
          <a:stretch/>
        </p:blipFill>
        <p:spPr>
          <a:xfrm>
            <a:off x="1330146" y="8493743"/>
            <a:ext cx="682870" cy="532064"/>
          </a:xfrm>
          <a:prstGeom prst="rect">
            <a:avLst/>
          </a:prstGeom>
          <a:noFill/>
          <a:ln>
            <a:noFill/>
          </a:ln>
        </p:spPr>
      </p:pic>
      <p:sp>
        <p:nvSpPr>
          <p:cNvPr id="1957" name="Google Shape;1957;g2bc37a56ad5_0_290"/>
          <p:cNvSpPr txBox="1"/>
          <p:nvPr/>
        </p:nvSpPr>
        <p:spPr>
          <a:xfrm>
            <a:off x="2349515" y="1580872"/>
            <a:ext cx="20927700" cy="1092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         </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 HALL database aims to collect comprehensive and multi-dimensional datasets from diverse</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human cohorts, spanning a wide range of ages from young and old individuals to centenarians.</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 HALL also functions as an open-accessed knowledgebase, featuring meticulously curated</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information regarding aging- and longevity-associated genes, biomarkers, and biological age</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clocks. </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 database is an integrated resource that offers valuable information for indicative</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biomarkers that monitor aging pace, the development of diagnostic tools for aging-related diseases,</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and targeted aging interventions. The database aims to support advancements in scientific</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research, clinical practice, and industry initiatives, providing valuable knowledge for professionals</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working in the field of human physiology and pathology, especially aging, aging-related diseases,</a:t>
            </a:r>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and longevity.</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rPr b="0" i="0" lang="en-US" sz="3200" u="none" cap="none" strike="noStrike">
                <a:solidFill>
                  <a:srgbClr val="FFFFFF"/>
                </a:solidFill>
                <a:latin typeface="Poppins"/>
                <a:ea typeface="Poppins"/>
                <a:cs typeface="Poppins"/>
                <a:sym typeface="Poppins"/>
              </a:rPr>
              <a:t>The core component of the database currently includes eight distinct omics data types: phenomics, genomics, epigenomics, bulk and single-cell transcriptomics, proteomics, metabolomics, metagenomics, and pharmacogenomics</a:t>
            </a:r>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62" name="Shape 1962"/>
        <p:cNvGrpSpPr/>
        <p:nvPr/>
      </p:nvGrpSpPr>
      <p:grpSpPr>
        <a:xfrm>
          <a:off x="0" y="0"/>
          <a:ext cx="0" cy="0"/>
          <a:chOff x="0" y="0"/>
          <a:chExt cx="0" cy="0"/>
        </a:xfrm>
      </p:grpSpPr>
      <p:pic>
        <p:nvPicPr>
          <p:cNvPr descr=" " id="1963" name="Google Shape;1963;g2bc37a56ad5_0_335"/>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1964" name="Google Shape;1964;g2bc37a56ad5_0_335"/>
          <p:cNvPicPr preferRelativeResize="0"/>
          <p:nvPr/>
        </p:nvPicPr>
        <p:blipFill rotWithShape="1">
          <a:blip r:embed="rId4">
            <a:alphaModFix/>
          </a:blip>
          <a:srcRect b="0" l="0" r="0" t="0"/>
          <a:stretch/>
        </p:blipFill>
        <p:spPr>
          <a:xfrm>
            <a:off x="-6328" y="596673"/>
            <a:ext cx="24387048" cy="14237154"/>
          </a:xfrm>
          <a:prstGeom prst="rect">
            <a:avLst/>
          </a:prstGeom>
          <a:solidFill>
            <a:srgbClr val="1F3864"/>
          </a:solidFill>
          <a:ln>
            <a:noFill/>
          </a:ln>
        </p:spPr>
      </p:pic>
      <p:pic>
        <p:nvPicPr>
          <p:cNvPr descr=" " id="1965" name="Google Shape;1965;g2bc37a56ad5_0_335"/>
          <p:cNvPicPr preferRelativeResize="0"/>
          <p:nvPr/>
        </p:nvPicPr>
        <p:blipFill rotWithShape="1">
          <a:blip r:embed="rId5">
            <a:alphaModFix/>
          </a:blip>
          <a:srcRect b="0" l="0" r="0" t="0"/>
          <a:stretch/>
        </p:blipFill>
        <p:spPr>
          <a:xfrm>
            <a:off x="129452" y="529527"/>
            <a:ext cx="5652206" cy="5651500"/>
          </a:xfrm>
          <a:prstGeom prst="rect">
            <a:avLst/>
          </a:prstGeom>
          <a:noFill/>
          <a:ln>
            <a:noFill/>
          </a:ln>
        </p:spPr>
      </p:pic>
      <p:pic>
        <p:nvPicPr>
          <p:cNvPr descr=" " id="1966" name="Google Shape;1966;g2bc37a56ad5_0_335"/>
          <p:cNvPicPr preferRelativeResize="0"/>
          <p:nvPr/>
        </p:nvPicPr>
        <p:blipFill rotWithShape="1">
          <a:blip r:embed="rId6">
            <a:alphaModFix/>
          </a:blip>
          <a:srcRect b="0" l="0" r="0" t="0"/>
          <a:stretch/>
        </p:blipFill>
        <p:spPr>
          <a:xfrm>
            <a:off x="17420207" y="-150050"/>
            <a:ext cx="6725493" cy="3041650"/>
          </a:xfrm>
          <a:prstGeom prst="rect">
            <a:avLst/>
          </a:prstGeom>
          <a:noFill/>
          <a:ln>
            <a:noFill/>
          </a:ln>
        </p:spPr>
      </p:pic>
      <p:pic>
        <p:nvPicPr>
          <p:cNvPr descr=" " id="1967" name="Google Shape;1967;g2bc37a56ad5_0_335"/>
          <p:cNvPicPr preferRelativeResize="0"/>
          <p:nvPr/>
        </p:nvPicPr>
        <p:blipFill rotWithShape="1">
          <a:blip r:embed="rId7">
            <a:alphaModFix/>
          </a:blip>
          <a:srcRect b="0" l="0" r="0" t="0"/>
          <a:stretch/>
        </p:blipFill>
        <p:spPr>
          <a:xfrm>
            <a:off x="22964470" y="127000"/>
            <a:ext cx="1422578" cy="4648200"/>
          </a:xfrm>
          <a:prstGeom prst="rect">
            <a:avLst/>
          </a:prstGeom>
          <a:noFill/>
          <a:ln>
            <a:noFill/>
          </a:ln>
        </p:spPr>
      </p:pic>
      <p:pic>
        <p:nvPicPr>
          <p:cNvPr descr=" " id="1968" name="Google Shape;1968;g2bc37a56ad5_0_335"/>
          <p:cNvPicPr preferRelativeResize="0"/>
          <p:nvPr/>
        </p:nvPicPr>
        <p:blipFill rotWithShape="1">
          <a:blip r:embed="rId8">
            <a:alphaModFix/>
          </a:blip>
          <a:srcRect b="0" l="0" r="0" t="0"/>
          <a:stretch/>
        </p:blipFill>
        <p:spPr>
          <a:xfrm>
            <a:off x="23382996" y="0"/>
            <a:ext cx="1004052" cy="4362450"/>
          </a:xfrm>
          <a:prstGeom prst="rect">
            <a:avLst/>
          </a:prstGeom>
          <a:noFill/>
          <a:ln>
            <a:noFill/>
          </a:ln>
        </p:spPr>
      </p:pic>
      <p:pic>
        <p:nvPicPr>
          <p:cNvPr descr=" " id="1969" name="Google Shape;1969;g2bc37a56ad5_0_335"/>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970" name="Google Shape;1970;g2bc37a56ad5_0_335"/>
          <p:cNvPicPr preferRelativeResize="0"/>
          <p:nvPr/>
        </p:nvPicPr>
        <p:blipFill rotWithShape="1">
          <a:blip r:embed="rId9">
            <a:alphaModFix/>
          </a:blip>
          <a:srcRect b="0" l="0" r="0" t="0"/>
          <a:stretch/>
        </p:blipFill>
        <p:spPr>
          <a:xfrm>
            <a:off x="25708013" y="2463800"/>
            <a:ext cx="101613" cy="127000"/>
          </a:xfrm>
          <a:prstGeom prst="rect">
            <a:avLst/>
          </a:prstGeom>
          <a:noFill/>
          <a:ln>
            <a:noFill/>
          </a:ln>
        </p:spPr>
      </p:pic>
      <p:pic>
        <p:nvPicPr>
          <p:cNvPr descr=" " id="1971" name="Google Shape;1971;g2bc37a56ad5_0_335"/>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972" name="Google Shape;1972;g2bc37a56ad5_0_335"/>
          <p:cNvPicPr preferRelativeResize="0"/>
          <p:nvPr/>
        </p:nvPicPr>
        <p:blipFill rotWithShape="1">
          <a:blip r:embed="rId10">
            <a:alphaModFix/>
          </a:blip>
          <a:srcRect b="0" l="0" r="0" t="0"/>
          <a:stretch/>
        </p:blipFill>
        <p:spPr>
          <a:xfrm>
            <a:off x="24133016" y="1270000"/>
            <a:ext cx="127016" cy="127000"/>
          </a:xfrm>
          <a:prstGeom prst="rect">
            <a:avLst/>
          </a:prstGeom>
          <a:noFill/>
          <a:ln>
            <a:noFill/>
          </a:ln>
        </p:spPr>
      </p:pic>
      <p:pic>
        <p:nvPicPr>
          <p:cNvPr descr=" " id="1973" name="Google Shape;1973;g2bc37a56ad5_0_335"/>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974" name="Google Shape;1974;g2bc37a56ad5_0_335"/>
          <p:cNvPicPr preferRelativeResize="0"/>
          <p:nvPr/>
        </p:nvPicPr>
        <p:blipFill rotWithShape="1">
          <a:blip r:embed="rId11">
            <a:alphaModFix/>
          </a:blip>
          <a:srcRect b="0" l="0" r="0" t="0"/>
          <a:stretch/>
        </p:blipFill>
        <p:spPr>
          <a:xfrm>
            <a:off x="23320115" y="2235200"/>
            <a:ext cx="101613" cy="101600"/>
          </a:xfrm>
          <a:prstGeom prst="rect">
            <a:avLst/>
          </a:prstGeom>
          <a:noFill/>
          <a:ln>
            <a:noFill/>
          </a:ln>
        </p:spPr>
      </p:pic>
      <p:pic>
        <p:nvPicPr>
          <p:cNvPr descr=" " id="1975" name="Google Shape;1975;g2bc37a56ad5_0_335"/>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976" name="Google Shape;1976;g2bc37a56ad5_0_335"/>
          <p:cNvPicPr preferRelativeResize="0"/>
          <p:nvPr/>
        </p:nvPicPr>
        <p:blipFill rotWithShape="1">
          <a:blip r:embed="rId10">
            <a:alphaModFix/>
          </a:blip>
          <a:srcRect b="0" l="0" r="0" t="0"/>
          <a:stretch/>
        </p:blipFill>
        <p:spPr>
          <a:xfrm>
            <a:off x="22354794" y="1320800"/>
            <a:ext cx="127016" cy="127000"/>
          </a:xfrm>
          <a:prstGeom prst="rect">
            <a:avLst/>
          </a:prstGeom>
          <a:noFill/>
          <a:ln>
            <a:noFill/>
          </a:ln>
        </p:spPr>
      </p:pic>
      <p:pic>
        <p:nvPicPr>
          <p:cNvPr descr=" " id="1977" name="Google Shape;1977;g2bc37a56ad5_0_335"/>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pic>
        <p:nvPicPr>
          <p:cNvPr descr=" " id="1978" name="Google Shape;1978;g2bc37a56ad5_0_335"/>
          <p:cNvPicPr preferRelativeResize="0"/>
          <p:nvPr/>
        </p:nvPicPr>
        <p:blipFill rotWithShape="1">
          <a:blip r:embed="rId10">
            <a:alphaModFix/>
          </a:blip>
          <a:srcRect b="0" l="0" r="0" t="0"/>
          <a:stretch/>
        </p:blipFill>
        <p:spPr>
          <a:xfrm>
            <a:off x="18925365" y="965200"/>
            <a:ext cx="127016" cy="127000"/>
          </a:xfrm>
          <a:prstGeom prst="rect">
            <a:avLst/>
          </a:prstGeom>
          <a:noFill/>
          <a:ln>
            <a:noFill/>
          </a:ln>
        </p:spPr>
      </p:pic>
      <p:sp>
        <p:nvSpPr>
          <p:cNvPr id="1979" name="Google Shape;1979;g2bc37a56ad5_0_335"/>
          <p:cNvSpPr/>
          <p:nvPr/>
        </p:nvSpPr>
        <p:spPr>
          <a:xfrm>
            <a:off x="2032237" y="978050"/>
            <a:ext cx="198399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0" i="0" lang="en-US" sz="3600" u="none" cap="none" strike="noStrike">
                <a:solidFill>
                  <a:srgbClr val="00B4FF"/>
                </a:solidFill>
                <a:latin typeface="Poppins SemiBold"/>
                <a:ea typeface="Poppins SemiBold"/>
                <a:cs typeface="Poppins SemiBold"/>
                <a:sym typeface="Poppins SemiBold"/>
              </a:rPr>
              <a:t>17. Biomarkers of aging for the identification and evaluation of longevity interventions</a:t>
            </a: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rgbClr val="00B4FF"/>
                </a:solidFill>
                <a:latin typeface="Poppins SemiBold"/>
                <a:ea typeface="Poppins SemiBold"/>
                <a:cs typeface="Poppins SemiBold"/>
                <a:sym typeface="Poppins SemiBold"/>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chemeClr val="dk1"/>
                </a:solidFill>
                <a:latin typeface="Helvetica Neue"/>
                <a:ea typeface="Helvetica Neue"/>
                <a:cs typeface="Helvetica Neue"/>
                <a:sym typeface="Helvetica Neue"/>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rgbClr val="00B4FF"/>
              </a:solidFill>
              <a:latin typeface="Poppins SemiBold"/>
              <a:ea typeface="Poppins SemiBold"/>
              <a:cs typeface="Poppins SemiBold"/>
              <a:sym typeface="Poppins SemiBold"/>
            </a:endParaRPr>
          </a:p>
          <a:p>
            <a:pPr indent="0" lvl="0" marL="0" marR="0" rtl="0" algn="l">
              <a:lnSpc>
                <a:spcPct val="100000"/>
              </a:lnSpc>
              <a:spcBef>
                <a:spcPts val="0"/>
              </a:spcBef>
              <a:spcAft>
                <a:spcPts val="0"/>
              </a:spcAft>
              <a:buClr>
                <a:srgbClr val="000000"/>
              </a:buClr>
              <a:buSzPts val="3600"/>
              <a:buFont typeface="Arial"/>
              <a:buNone/>
            </a:pPr>
            <a:br>
              <a:rPr b="0" i="0" lang="en-US" sz="3600" u="none" cap="none" strike="noStrike">
                <a:solidFill>
                  <a:schemeClr val="dk1"/>
                </a:solidFill>
                <a:latin typeface="Helvetica Neue"/>
                <a:ea typeface="Helvetica Neue"/>
                <a:cs typeface="Helvetica Neue"/>
                <a:sym typeface="Helvetica Neue"/>
              </a:rPr>
            </a:br>
            <a:endParaRPr b="0" i="0" sz="3600" u="none" cap="none" strike="noStrike">
              <a:solidFill>
                <a:schemeClr val="dk1"/>
              </a:solidFill>
              <a:latin typeface="Helvetica Neue"/>
              <a:ea typeface="Helvetica Neue"/>
              <a:cs typeface="Helvetica Neue"/>
              <a:sym typeface="Helvetica Neue"/>
            </a:endParaRPr>
          </a:p>
          <a:p>
            <a:pPr indent="0" lvl="1" marL="34290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Poppins SemiBold"/>
              <a:ea typeface="Poppins SemiBold"/>
              <a:cs typeface="Poppins SemiBold"/>
              <a:sym typeface="Poppins SemiBold"/>
            </a:endParaRPr>
          </a:p>
        </p:txBody>
      </p:sp>
      <p:sp>
        <p:nvSpPr>
          <p:cNvPr id="1980" name="Google Shape;1980;g2bc37a56ad5_0_335"/>
          <p:cNvSpPr/>
          <p:nvPr/>
        </p:nvSpPr>
        <p:spPr>
          <a:xfrm>
            <a:off x="1968746" y="2686050"/>
            <a:ext cx="20436900" cy="9855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1981" name="Google Shape;1981;g2bc37a56ad5_0_335"/>
          <p:cNvSpPr/>
          <p:nvPr/>
        </p:nvSpPr>
        <p:spPr>
          <a:xfrm>
            <a:off x="1968746" y="2686050"/>
            <a:ext cx="20436900" cy="894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sp>
        <p:nvSpPr>
          <p:cNvPr id="1982" name="Google Shape;1982;g2bc37a56ad5_0_335"/>
          <p:cNvSpPr/>
          <p:nvPr/>
        </p:nvSpPr>
        <p:spPr>
          <a:xfrm>
            <a:off x="1968746" y="26860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983" name="Google Shape;1983;g2bc37a56ad5_0_335"/>
          <p:cNvPicPr preferRelativeResize="0"/>
          <p:nvPr/>
        </p:nvPicPr>
        <p:blipFill rotWithShape="1">
          <a:blip r:embed="rId12">
            <a:alphaModFix/>
          </a:blip>
          <a:srcRect b="0" l="0" r="0" t="0"/>
          <a:stretch/>
        </p:blipFill>
        <p:spPr>
          <a:xfrm>
            <a:off x="1968746" y="2686050"/>
            <a:ext cx="762095" cy="762000"/>
          </a:xfrm>
          <a:prstGeom prst="rect">
            <a:avLst/>
          </a:prstGeom>
          <a:noFill/>
          <a:ln>
            <a:noFill/>
          </a:ln>
        </p:spPr>
      </p:pic>
      <p:pic>
        <p:nvPicPr>
          <p:cNvPr descr=" " id="1984" name="Google Shape;1984;g2bc37a56ad5_0_335"/>
          <p:cNvPicPr preferRelativeResize="0"/>
          <p:nvPr/>
        </p:nvPicPr>
        <p:blipFill rotWithShape="1">
          <a:blip r:embed="rId13">
            <a:alphaModFix/>
          </a:blip>
          <a:srcRect b="0" l="0" r="0" t="0"/>
          <a:stretch/>
        </p:blipFill>
        <p:spPr>
          <a:xfrm>
            <a:off x="1931100" y="2660464"/>
            <a:ext cx="634453" cy="560263"/>
          </a:xfrm>
          <a:prstGeom prst="rect">
            <a:avLst/>
          </a:prstGeom>
          <a:noFill/>
          <a:ln>
            <a:noFill/>
          </a:ln>
        </p:spPr>
      </p:pic>
      <p:sp>
        <p:nvSpPr>
          <p:cNvPr id="1985" name="Google Shape;1985;g2bc37a56ad5_0_335"/>
          <p:cNvSpPr/>
          <p:nvPr/>
        </p:nvSpPr>
        <p:spPr>
          <a:xfrm>
            <a:off x="3035679" y="2686050"/>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986" name="Google Shape;1986;g2bc37a56ad5_0_335"/>
          <p:cNvSpPr/>
          <p:nvPr/>
        </p:nvSpPr>
        <p:spPr>
          <a:xfrm>
            <a:off x="2961875" y="4033875"/>
            <a:ext cx="20696400" cy="3199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sz="3400">
                <a:solidFill>
                  <a:schemeClr val="lt1"/>
                </a:solidFill>
              </a:rPr>
              <a:t>Biological age is a more relevant measure for evaluating the efficacy of longevity interventions, as it encompasses the extent of age-related damage and deterioration. The concept of "age deviation" (AgeDev) is introduced to quantify variations in the aging process among individuals of the same chronological age, underscoring the importance of identifying biomarkers that accurately reflect biological rather than chronological aging​​</a:t>
            </a:r>
            <a:endParaRPr sz="3400">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dk1"/>
              </a:solidFill>
              <a:latin typeface="Calibri"/>
              <a:ea typeface="Calibri"/>
              <a:cs typeface="Calibri"/>
              <a:sym typeface="Calibri"/>
            </a:endParaRPr>
          </a:p>
        </p:txBody>
      </p:sp>
      <p:pic>
        <p:nvPicPr>
          <p:cNvPr descr=" " id="1987" name="Google Shape;1987;g2bc37a56ad5_0_335"/>
          <p:cNvPicPr preferRelativeResize="0"/>
          <p:nvPr/>
        </p:nvPicPr>
        <p:blipFill rotWithShape="1">
          <a:blip r:embed="rId12">
            <a:alphaModFix/>
          </a:blip>
          <a:srcRect b="0" l="0" r="0" t="0"/>
          <a:stretch/>
        </p:blipFill>
        <p:spPr>
          <a:xfrm flipH="1" rot="10800000">
            <a:off x="2031873" y="3778537"/>
            <a:ext cx="819983" cy="1809651"/>
          </a:xfrm>
          <a:prstGeom prst="rect">
            <a:avLst/>
          </a:prstGeom>
          <a:noFill/>
          <a:ln>
            <a:noFill/>
          </a:ln>
        </p:spPr>
      </p:pic>
      <p:pic>
        <p:nvPicPr>
          <p:cNvPr descr=" " id="1988" name="Google Shape;1988;g2bc37a56ad5_0_335"/>
          <p:cNvPicPr preferRelativeResize="0"/>
          <p:nvPr/>
        </p:nvPicPr>
        <p:blipFill rotWithShape="1">
          <a:blip r:embed="rId14">
            <a:alphaModFix/>
          </a:blip>
          <a:srcRect b="0" l="0" r="0" t="0"/>
          <a:stretch/>
        </p:blipFill>
        <p:spPr>
          <a:xfrm>
            <a:off x="2027562" y="4005306"/>
            <a:ext cx="413875" cy="571500"/>
          </a:xfrm>
          <a:prstGeom prst="rect">
            <a:avLst/>
          </a:prstGeom>
          <a:noFill/>
          <a:ln>
            <a:noFill/>
          </a:ln>
        </p:spPr>
      </p:pic>
      <p:sp>
        <p:nvSpPr>
          <p:cNvPr id="1989" name="Google Shape;1989;g2bc37a56ad5_0_335"/>
          <p:cNvSpPr/>
          <p:nvPr/>
        </p:nvSpPr>
        <p:spPr>
          <a:xfrm>
            <a:off x="3035679" y="5392208"/>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990" name="Google Shape;1990;g2bc37a56ad5_0_335"/>
          <p:cNvSpPr/>
          <p:nvPr/>
        </p:nvSpPr>
        <p:spPr>
          <a:xfrm>
            <a:off x="1968746" y="6207313"/>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FFFFFF"/>
              </a:solidFill>
              <a:latin typeface="Poppins"/>
              <a:ea typeface="Poppins"/>
              <a:cs typeface="Poppins"/>
              <a:sym typeface="Poppins"/>
            </a:endParaRPr>
          </a:p>
        </p:txBody>
      </p:sp>
      <p:pic>
        <p:nvPicPr>
          <p:cNvPr descr=" " id="1991" name="Google Shape;1991;g2bc37a56ad5_0_335"/>
          <p:cNvPicPr preferRelativeResize="0"/>
          <p:nvPr/>
        </p:nvPicPr>
        <p:blipFill rotWithShape="1">
          <a:blip r:embed="rId12">
            <a:alphaModFix/>
          </a:blip>
          <a:srcRect b="0" l="0" r="0" t="0"/>
          <a:stretch/>
        </p:blipFill>
        <p:spPr>
          <a:xfrm>
            <a:off x="1968747" y="5530850"/>
            <a:ext cx="246950" cy="762000"/>
          </a:xfrm>
          <a:prstGeom prst="rect">
            <a:avLst/>
          </a:prstGeom>
          <a:noFill/>
          <a:ln>
            <a:noFill/>
          </a:ln>
        </p:spPr>
      </p:pic>
      <p:sp>
        <p:nvSpPr>
          <p:cNvPr id="1992" name="Google Shape;1992;g2bc37a56ad5_0_335"/>
          <p:cNvSpPr/>
          <p:nvPr/>
        </p:nvSpPr>
        <p:spPr>
          <a:xfrm>
            <a:off x="3035675" y="7425875"/>
            <a:ext cx="20696400" cy="264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US" sz="3200">
                <a:solidFill>
                  <a:srgbClr val="FFFFFF"/>
                </a:solidFill>
                <a:latin typeface="Poppins"/>
                <a:ea typeface="Poppins"/>
                <a:cs typeface="Poppins"/>
                <a:sym typeface="Poppins"/>
              </a:rPr>
              <a:t>The paper emphasizes the importance of biomarkers in aging that mirror the cellular and molecular changes responsible for age-related declines. It suggests focusing on biomarkers grounded in biology, like epigenetic clocks, for deeper insights into aging mechanisms and to better measure the impact of anti-aging interventions.</a:t>
            </a:r>
            <a:endParaRPr b="0" i="0" sz="3200" u="none" cap="none" strike="noStrike">
              <a:solidFill>
                <a:srgbClr val="FFFFFF"/>
              </a:solidFill>
              <a:latin typeface="Poppins"/>
              <a:ea typeface="Poppins"/>
              <a:cs typeface="Poppins"/>
              <a:sym typeface="Poppins"/>
            </a:endParaRPr>
          </a:p>
        </p:txBody>
      </p:sp>
      <p:pic>
        <p:nvPicPr>
          <p:cNvPr descr=" " id="1993" name="Google Shape;1993;g2bc37a56ad5_0_335"/>
          <p:cNvPicPr preferRelativeResize="0"/>
          <p:nvPr/>
        </p:nvPicPr>
        <p:blipFill rotWithShape="1">
          <a:blip r:embed="rId12">
            <a:alphaModFix/>
          </a:blip>
          <a:srcRect b="0" l="0" r="0" t="0"/>
          <a:stretch/>
        </p:blipFill>
        <p:spPr>
          <a:xfrm>
            <a:off x="3549471" y="7520088"/>
            <a:ext cx="762095" cy="762000"/>
          </a:xfrm>
          <a:prstGeom prst="rect">
            <a:avLst/>
          </a:prstGeom>
          <a:noFill/>
          <a:ln>
            <a:noFill/>
          </a:ln>
        </p:spPr>
      </p:pic>
      <p:sp>
        <p:nvSpPr>
          <p:cNvPr id="1994" name="Google Shape;1994;g2bc37a56ad5_0_335"/>
          <p:cNvSpPr/>
          <p:nvPr/>
        </p:nvSpPr>
        <p:spPr>
          <a:xfrm>
            <a:off x="1968746" y="8375650"/>
            <a:ext cx="2043690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995" name="Google Shape;1995;g2bc37a56ad5_0_335"/>
          <p:cNvPicPr preferRelativeResize="0"/>
          <p:nvPr/>
        </p:nvPicPr>
        <p:blipFill rotWithShape="1">
          <a:blip r:embed="rId12">
            <a:alphaModFix/>
          </a:blip>
          <a:srcRect b="0" l="0" r="0" t="0"/>
          <a:stretch/>
        </p:blipFill>
        <p:spPr>
          <a:xfrm>
            <a:off x="1968746" y="8375650"/>
            <a:ext cx="762095" cy="762000"/>
          </a:xfrm>
          <a:prstGeom prst="rect">
            <a:avLst/>
          </a:prstGeom>
          <a:noFill/>
          <a:ln>
            <a:noFill/>
          </a:ln>
        </p:spPr>
      </p:pic>
      <p:sp>
        <p:nvSpPr>
          <p:cNvPr id="1996" name="Google Shape;1996;g2bc37a56ad5_0_335"/>
          <p:cNvSpPr/>
          <p:nvPr/>
        </p:nvSpPr>
        <p:spPr>
          <a:xfrm>
            <a:off x="7024029" y="8845625"/>
            <a:ext cx="195054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1997" name="Google Shape;1997;g2bc37a56ad5_0_335"/>
          <p:cNvSpPr/>
          <p:nvPr/>
        </p:nvSpPr>
        <p:spPr>
          <a:xfrm>
            <a:off x="1968746" y="9798050"/>
            <a:ext cx="20436900"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1998" name="Google Shape;1998;g2bc37a56ad5_0_335"/>
          <p:cNvPicPr preferRelativeResize="0"/>
          <p:nvPr/>
        </p:nvPicPr>
        <p:blipFill rotWithShape="1">
          <a:blip r:embed="rId12">
            <a:alphaModFix/>
          </a:blip>
          <a:srcRect b="0" l="0" r="0" t="0"/>
          <a:stretch/>
        </p:blipFill>
        <p:spPr>
          <a:xfrm>
            <a:off x="1988254" y="10255703"/>
            <a:ext cx="762095" cy="762000"/>
          </a:xfrm>
          <a:prstGeom prst="rect">
            <a:avLst/>
          </a:prstGeom>
          <a:noFill/>
          <a:ln>
            <a:noFill/>
          </a:ln>
        </p:spPr>
      </p:pic>
      <p:sp>
        <p:nvSpPr>
          <p:cNvPr id="1999" name="Google Shape;1999;g2bc37a56ad5_0_335"/>
          <p:cNvSpPr/>
          <p:nvPr/>
        </p:nvSpPr>
        <p:spPr>
          <a:xfrm>
            <a:off x="2784779" y="9781000"/>
            <a:ext cx="195054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Calibri"/>
              <a:ea typeface="Calibri"/>
              <a:cs typeface="Calibri"/>
              <a:sym typeface="Calibri"/>
            </a:endParaRPr>
          </a:p>
        </p:txBody>
      </p:sp>
      <p:sp>
        <p:nvSpPr>
          <p:cNvPr id="2000" name="Google Shape;2000;g2bc37a56ad5_0_335"/>
          <p:cNvSpPr/>
          <p:nvPr/>
        </p:nvSpPr>
        <p:spPr>
          <a:xfrm>
            <a:off x="1968753" y="11931650"/>
            <a:ext cx="8960100" cy="60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3200" u="none" cap="none" strike="noStrike">
              <a:solidFill>
                <a:srgbClr val="00B4FF"/>
              </a:solidFill>
              <a:latin typeface="Poppins Medium"/>
              <a:ea typeface="Poppins Medium"/>
              <a:cs typeface="Poppins Medium"/>
              <a:sym typeface="Poppins Medium"/>
            </a:endParaRPr>
          </a:p>
        </p:txBody>
      </p:sp>
      <p:sp>
        <p:nvSpPr>
          <p:cNvPr id="2001" name="Google Shape;2001;g2bc37a56ad5_0_335"/>
          <p:cNvSpPr/>
          <p:nvPr/>
        </p:nvSpPr>
        <p:spPr>
          <a:xfrm>
            <a:off x="1265879" y="13001673"/>
            <a:ext cx="14430300" cy="745200"/>
          </a:xfrm>
          <a:prstGeom prst="rect">
            <a:avLst/>
          </a:prstGeom>
          <a:noFill/>
          <a:ln>
            <a:noFill/>
          </a:ln>
        </p:spPr>
        <p:txBody>
          <a:bodyPr anchorCtr="0" anchor="t" bIns="0" lIns="0" spcFirstLastPara="1" rIns="0" wrap="square" tIns="0">
            <a:noAutofit/>
          </a:bodyPr>
          <a:lstStyle/>
          <a:p>
            <a:pPr indent="0" lvl="0" marL="0" marR="0" rtl="0" algn="l">
              <a:lnSpc>
                <a:spcPct val="150187"/>
              </a:lnSpc>
              <a:spcBef>
                <a:spcPts val="0"/>
              </a:spcBef>
              <a:spcAft>
                <a:spcPts val="0"/>
              </a:spcAft>
              <a:buNone/>
            </a:pPr>
            <a:r>
              <a:rPr b="0" i="0" lang="en-US" sz="3200" u="none" cap="none" strike="noStrike">
                <a:solidFill>
                  <a:srgbClr val="00B4FF"/>
                </a:solidFill>
                <a:latin typeface="Poppins Medium"/>
                <a:ea typeface="Poppins Medium"/>
                <a:cs typeface="Poppins Medium"/>
                <a:sym typeface="Poppins Medium"/>
              </a:rPr>
              <a:t>Reference: </a:t>
            </a:r>
            <a:r>
              <a:rPr b="0" i="0" lang="en-US" sz="3200" u="sng" cap="none" strike="noStrike">
                <a:solidFill>
                  <a:srgbClr val="00B4FF"/>
                </a:solidFill>
                <a:latin typeface="Poppins Medium"/>
                <a:ea typeface="Poppins Medium"/>
                <a:cs typeface="Poppins Medium"/>
                <a:sym typeface="Poppins Medium"/>
                <a:hlinkClick r:id="rId15">
                  <a:extLst>
                    <a:ext uri="{A12FA001-AC4F-418D-AE19-62706E023703}">
                      <ahyp:hlinkClr val="tx"/>
                    </a:ext>
                  </a:extLst>
                </a:hlinkClick>
              </a:rPr>
              <a:t>view</a:t>
            </a:r>
            <a:r>
              <a:rPr b="0" i="0" lang="en-US" sz="3200" u="sng" cap="none" strike="noStrike">
                <a:solidFill>
                  <a:srgbClr val="00B4FF"/>
                </a:solidFill>
                <a:latin typeface="Poppins Medium"/>
                <a:ea typeface="Poppins Medium"/>
                <a:cs typeface="Poppins Medium"/>
                <a:sym typeface="Poppins Medium"/>
                <a:hlinkClick r:id="rId16">
                  <a:extLst>
                    <a:ext uri="{A12FA001-AC4F-418D-AE19-62706E023703}">
                      <ahyp:hlinkClr val="tx"/>
                    </a:ext>
                  </a:extLst>
                </a:hlinkClick>
              </a:rPr>
              <a:t> link</a:t>
            </a:r>
            <a:endParaRPr b="0" i="0" sz="3200" u="none" cap="none" strike="noStrike">
              <a:solidFill>
                <a:srgbClr val="00B4FF"/>
              </a:solidFill>
              <a:latin typeface="Poppins Medium"/>
              <a:ea typeface="Poppins Medium"/>
              <a:cs typeface="Poppins Medium"/>
              <a:sym typeface="Poppins Medium"/>
            </a:endParaRPr>
          </a:p>
          <a:p>
            <a:pPr indent="0" lvl="0" marL="0" marR="0" rtl="0" algn="l">
              <a:lnSpc>
                <a:spcPct val="150187"/>
              </a:lnSpc>
              <a:spcBef>
                <a:spcPts val="0"/>
              </a:spcBef>
              <a:spcAft>
                <a:spcPts val="0"/>
              </a:spcAft>
              <a:buClr>
                <a:srgbClr val="00B4FF"/>
              </a:buClr>
              <a:buSzPts val="3200"/>
              <a:buFont typeface="Poppins Medium"/>
              <a:buNone/>
            </a:pPr>
            <a:r>
              <a:t/>
            </a:r>
            <a:endParaRPr b="0" i="0" sz="3200" u="sng" cap="none" strike="noStrike">
              <a:solidFill>
                <a:srgbClr val="00B4FF"/>
              </a:solidFill>
              <a:latin typeface="Poppins Medium"/>
              <a:ea typeface="Poppins Medium"/>
              <a:cs typeface="Poppins Medium"/>
              <a:sym typeface="Poppins Medium"/>
            </a:endParaRPr>
          </a:p>
        </p:txBody>
      </p:sp>
      <p:sp>
        <p:nvSpPr>
          <p:cNvPr id="2002" name="Google Shape;2002;g2bc37a56ad5_0_335"/>
          <p:cNvSpPr txBox="1"/>
          <p:nvPr/>
        </p:nvSpPr>
        <p:spPr>
          <a:xfrm>
            <a:off x="2961878" y="9774736"/>
            <a:ext cx="190491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
        <p:nvSpPr>
          <p:cNvPr id="2003" name="Google Shape;2003;g2bc37a56ad5_0_335"/>
          <p:cNvSpPr txBox="1"/>
          <p:nvPr/>
        </p:nvSpPr>
        <p:spPr>
          <a:xfrm>
            <a:off x="16464934" y="1295395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
        <p:nvSpPr>
          <p:cNvPr id="2004" name="Google Shape;2004;g2bc37a56ad5_0_335"/>
          <p:cNvSpPr txBox="1"/>
          <p:nvPr/>
        </p:nvSpPr>
        <p:spPr>
          <a:xfrm>
            <a:off x="3012914" y="2606170"/>
            <a:ext cx="19049100" cy="1139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400" u="none" cap="none" strike="noStrike">
                <a:solidFill>
                  <a:schemeClr val="lt1"/>
                </a:solidFill>
                <a:latin typeface="Arial"/>
                <a:ea typeface="Arial"/>
                <a:cs typeface="Arial"/>
                <a:sym typeface="Arial"/>
              </a:rPr>
              <a:t>The current lack of standards and consensus on the properties of a reliable aging biomarker hinders their further development and validation for clinical applications. </a:t>
            </a:r>
            <a:endParaRPr b="0" i="0" sz="3400" u="none" cap="none" strike="noStrike">
              <a:solidFill>
                <a:srgbClr val="FFFFFF"/>
              </a:solidFill>
              <a:latin typeface="Poppins"/>
              <a:ea typeface="Poppins"/>
              <a:cs typeface="Poppins"/>
              <a:sym typeface="Poppins"/>
            </a:endParaRPr>
          </a:p>
        </p:txBody>
      </p:sp>
      <p:pic>
        <p:nvPicPr>
          <p:cNvPr descr=" " id="2005" name="Google Shape;2005;g2bc37a56ad5_0_335"/>
          <p:cNvPicPr preferRelativeResize="0"/>
          <p:nvPr/>
        </p:nvPicPr>
        <p:blipFill rotWithShape="1">
          <a:blip r:embed="rId17">
            <a:alphaModFix/>
          </a:blip>
          <a:srcRect b="0" l="0" r="0" t="0"/>
          <a:stretch/>
        </p:blipFill>
        <p:spPr>
          <a:xfrm>
            <a:off x="1799937" y="7375627"/>
            <a:ext cx="584593" cy="635000"/>
          </a:xfrm>
          <a:prstGeom prst="rect">
            <a:avLst/>
          </a:prstGeom>
          <a:noFill/>
          <a:ln>
            <a:noFill/>
          </a:ln>
        </p:spPr>
      </p:pic>
      <p:pic>
        <p:nvPicPr>
          <p:cNvPr descr=" " id="2006" name="Google Shape;2006;g2bc37a56ad5_0_335"/>
          <p:cNvPicPr preferRelativeResize="0"/>
          <p:nvPr/>
        </p:nvPicPr>
        <p:blipFill rotWithShape="1">
          <a:blip r:embed="rId18">
            <a:alphaModFix/>
          </a:blip>
          <a:srcRect b="0" l="0" r="0" t="0"/>
          <a:stretch/>
        </p:blipFill>
        <p:spPr>
          <a:xfrm>
            <a:off x="1928297" y="9982201"/>
            <a:ext cx="571571" cy="571500"/>
          </a:xfrm>
          <a:prstGeom prst="rect">
            <a:avLst/>
          </a:prstGeom>
          <a:noFill/>
          <a:ln>
            <a:noFill/>
          </a:ln>
        </p:spPr>
      </p:pic>
      <p:sp>
        <p:nvSpPr>
          <p:cNvPr id="2007" name="Google Shape;2007;g2bc37a56ad5_0_335"/>
          <p:cNvSpPr txBox="1"/>
          <p:nvPr/>
        </p:nvSpPr>
        <p:spPr>
          <a:xfrm>
            <a:off x="3263828" y="8061982"/>
            <a:ext cx="190491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0" i="0" sz="3200" u="none" cap="none" strike="noStrike">
              <a:solidFill>
                <a:srgbClr val="FFFFFF"/>
              </a:solidFill>
              <a:latin typeface="Poppins"/>
              <a:ea typeface="Poppins"/>
              <a:cs typeface="Poppins"/>
              <a:sym typeface="Poppins"/>
            </a:endParaRPr>
          </a:p>
        </p:txBody>
      </p:sp>
      <p:sp>
        <p:nvSpPr>
          <p:cNvPr id="2008" name="Google Shape;2008;g2bc37a56ad5_0_335"/>
          <p:cNvSpPr/>
          <p:nvPr/>
        </p:nvSpPr>
        <p:spPr>
          <a:xfrm>
            <a:off x="2961875" y="10189900"/>
            <a:ext cx="20696400" cy="264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lang="en-US" sz="3200">
                <a:solidFill>
                  <a:srgbClr val="FFFFFF"/>
                </a:solidFill>
                <a:latin typeface="Poppins"/>
                <a:ea typeface="Poppins"/>
                <a:cs typeface="Poppins"/>
                <a:sym typeface="Poppins"/>
              </a:rPr>
              <a:t>An interesting aspect covered is the importance of cross-species generalizability of biomarkers, which allows for the extrapolation of findings from model organisms to humans. This necessitates the identification of biomarkers that capture fundamental molecular and cellular aging processes common across different species, enabling a more universal approach to understanding and intervening in the aging process​​.</a:t>
            </a:r>
            <a:endParaRPr b="0" i="0" sz="3200" u="none" cap="none" strike="noStrike">
              <a:solidFill>
                <a:srgbClr val="FFFFFF"/>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13" name="Shape 2013"/>
        <p:cNvGrpSpPr/>
        <p:nvPr/>
      </p:nvGrpSpPr>
      <p:grpSpPr>
        <a:xfrm>
          <a:off x="0" y="0"/>
          <a:ext cx="0" cy="0"/>
          <a:chOff x="0" y="0"/>
          <a:chExt cx="0" cy="0"/>
        </a:xfrm>
      </p:grpSpPr>
      <p:pic>
        <p:nvPicPr>
          <p:cNvPr descr=" " id="2014" name="Google Shape;2014;p23"/>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2015" name="Google Shape;2015;p23"/>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2016" name="Google Shape;2016;p23"/>
          <p:cNvPicPr preferRelativeResize="0"/>
          <p:nvPr/>
        </p:nvPicPr>
        <p:blipFill rotWithShape="1">
          <a:blip r:embed="rId5">
            <a:alphaModFix/>
          </a:blip>
          <a:srcRect b="0" l="0" r="0" t="0"/>
          <a:stretch/>
        </p:blipFill>
        <p:spPr>
          <a:xfrm>
            <a:off x="14632229" y="10922000"/>
            <a:ext cx="9500787" cy="2794000"/>
          </a:xfrm>
          <a:prstGeom prst="rect">
            <a:avLst/>
          </a:prstGeom>
          <a:noFill/>
          <a:ln>
            <a:noFill/>
          </a:ln>
        </p:spPr>
      </p:pic>
      <p:pic>
        <p:nvPicPr>
          <p:cNvPr descr=" " id="2017" name="Google Shape;2017;p23"/>
          <p:cNvPicPr preferRelativeResize="0"/>
          <p:nvPr/>
        </p:nvPicPr>
        <p:blipFill rotWithShape="1">
          <a:blip r:embed="rId6">
            <a:alphaModFix/>
          </a:blip>
          <a:srcRect b="0" l="0" r="0" t="0"/>
          <a:stretch/>
        </p:blipFill>
        <p:spPr>
          <a:xfrm>
            <a:off x="16588273" y="12115800"/>
            <a:ext cx="101613" cy="76200"/>
          </a:xfrm>
          <a:prstGeom prst="rect">
            <a:avLst/>
          </a:prstGeom>
          <a:noFill/>
          <a:ln>
            <a:noFill/>
          </a:ln>
        </p:spPr>
      </p:pic>
      <p:pic>
        <p:nvPicPr>
          <p:cNvPr descr=" " id="2018" name="Google Shape;2018;p23"/>
          <p:cNvPicPr preferRelativeResize="0"/>
          <p:nvPr/>
        </p:nvPicPr>
        <p:blipFill rotWithShape="1">
          <a:blip r:embed="rId7">
            <a:alphaModFix/>
          </a:blip>
          <a:srcRect b="0" l="0" r="0" t="0"/>
          <a:stretch/>
        </p:blipFill>
        <p:spPr>
          <a:xfrm>
            <a:off x="16588273" y="12115800"/>
            <a:ext cx="101613" cy="76200"/>
          </a:xfrm>
          <a:prstGeom prst="rect">
            <a:avLst/>
          </a:prstGeom>
          <a:noFill/>
          <a:ln>
            <a:noFill/>
          </a:ln>
        </p:spPr>
      </p:pic>
      <p:pic>
        <p:nvPicPr>
          <p:cNvPr descr=" " id="2019" name="Google Shape;2019;p23"/>
          <p:cNvPicPr preferRelativeResize="0"/>
          <p:nvPr/>
        </p:nvPicPr>
        <p:blipFill rotWithShape="1">
          <a:blip r:embed="rId8">
            <a:alphaModFix/>
          </a:blip>
          <a:srcRect b="0" l="0" r="0" t="0"/>
          <a:stretch/>
        </p:blipFill>
        <p:spPr>
          <a:xfrm>
            <a:off x="17274159" y="12979400"/>
            <a:ext cx="127016" cy="101600"/>
          </a:xfrm>
          <a:prstGeom prst="rect">
            <a:avLst/>
          </a:prstGeom>
          <a:noFill/>
          <a:ln>
            <a:noFill/>
          </a:ln>
        </p:spPr>
      </p:pic>
      <p:pic>
        <p:nvPicPr>
          <p:cNvPr descr=" " id="2020" name="Google Shape;2020;p23"/>
          <p:cNvPicPr preferRelativeResize="0"/>
          <p:nvPr/>
        </p:nvPicPr>
        <p:blipFill rotWithShape="1">
          <a:blip r:embed="rId9">
            <a:alphaModFix/>
          </a:blip>
          <a:srcRect b="0" l="0" r="0" t="0"/>
          <a:stretch/>
        </p:blipFill>
        <p:spPr>
          <a:xfrm>
            <a:off x="17274159" y="12979400"/>
            <a:ext cx="127016" cy="101600"/>
          </a:xfrm>
          <a:prstGeom prst="rect">
            <a:avLst/>
          </a:prstGeom>
          <a:noFill/>
          <a:ln>
            <a:noFill/>
          </a:ln>
        </p:spPr>
      </p:pic>
      <p:pic>
        <p:nvPicPr>
          <p:cNvPr descr=" " id="2021" name="Google Shape;2021;p23"/>
          <p:cNvPicPr preferRelativeResize="0"/>
          <p:nvPr/>
        </p:nvPicPr>
        <p:blipFill rotWithShape="1">
          <a:blip r:embed="rId10">
            <a:alphaModFix/>
          </a:blip>
          <a:srcRect b="0" l="0" r="0" t="0"/>
          <a:stretch/>
        </p:blipFill>
        <p:spPr>
          <a:xfrm>
            <a:off x="22329391" y="11277600"/>
            <a:ext cx="127016" cy="127000"/>
          </a:xfrm>
          <a:prstGeom prst="rect">
            <a:avLst/>
          </a:prstGeom>
          <a:noFill/>
          <a:ln>
            <a:noFill/>
          </a:ln>
        </p:spPr>
      </p:pic>
      <p:pic>
        <p:nvPicPr>
          <p:cNvPr descr=" " id="2022" name="Google Shape;2022;p23"/>
          <p:cNvPicPr preferRelativeResize="0"/>
          <p:nvPr/>
        </p:nvPicPr>
        <p:blipFill rotWithShape="1">
          <a:blip r:embed="rId11">
            <a:alphaModFix/>
          </a:blip>
          <a:srcRect b="0" l="0" r="0" t="0"/>
          <a:stretch/>
        </p:blipFill>
        <p:spPr>
          <a:xfrm>
            <a:off x="22329391" y="11277600"/>
            <a:ext cx="127016" cy="127000"/>
          </a:xfrm>
          <a:prstGeom prst="rect">
            <a:avLst/>
          </a:prstGeom>
          <a:noFill/>
          <a:ln>
            <a:noFill/>
          </a:ln>
        </p:spPr>
      </p:pic>
      <p:pic>
        <p:nvPicPr>
          <p:cNvPr descr=" " id="2023" name="Google Shape;2023;p23"/>
          <p:cNvPicPr preferRelativeResize="0"/>
          <p:nvPr/>
        </p:nvPicPr>
        <p:blipFill rotWithShape="1">
          <a:blip r:embed="rId12">
            <a:alphaModFix/>
          </a:blip>
          <a:srcRect b="0" l="0" r="0" t="0"/>
          <a:stretch/>
        </p:blipFill>
        <p:spPr>
          <a:xfrm>
            <a:off x="22481810" y="13309600"/>
            <a:ext cx="101613" cy="101600"/>
          </a:xfrm>
          <a:prstGeom prst="rect">
            <a:avLst/>
          </a:prstGeom>
          <a:noFill/>
          <a:ln>
            <a:noFill/>
          </a:ln>
        </p:spPr>
      </p:pic>
      <p:pic>
        <p:nvPicPr>
          <p:cNvPr descr=" " id="2024" name="Google Shape;2024;p23"/>
          <p:cNvPicPr preferRelativeResize="0"/>
          <p:nvPr/>
        </p:nvPicPr>
        <p:blipFill rotWithShape="1">
          <a:blip r:embed="rId13">
            <a:alphaModFix/>
          </a:blip>
          <a:srcRect b="0" l="0" r="0" t="0"/>
          <a:stretch/>
        </p:blipFill>
        <p:spPr>
          <a:xfrm>
            <a:off x="22481810" y="13309600"/>
            <a:ext cx="101613" cy="101600"/>
          </a:xfrm>
          <a:prstGeom prst="rect">
            <a:avLst/>
          </a:prstGeom>
          <a:noFill/>
          <a:ln>
            <a:noFill/>
          </a:ln>
        </p:spPr>
      </p:pic>
      <p:pic>
        <p:nvPicPr>
          <p:cNvPr descr=" " id="2025" name="Google Shape;2025;p23"/>
          <p:cNvPicPr preferRelativeResize="0"/>
          <p:nvPr/>
        </p:nvPicPr>
        <p:blipFill rotWithShape="1">
          <a:blip r:embed="rId12">
            <a:alphaModFix/>
          </a:blip>
          <a:srcRect b="0" l="0" r="0" t="0"/>
          <a:stretch/>
        </p:blipFill>
        <p:spPr>
          <a:xfrm>
            <a:off x="19153994" y="12344400"/>
            <a:ext cx="101613" cy="101600"/>
          </a:xfrm>
          <a:prstGeom prst="rect">
            <a:avLst/>
          </a:prstGeom>
          <a:noFill/>
          <a:ln>
            <a:noFill/>
          </a:ln>
        </p:spPr>
      </p:pic>
      <p:pic>
        <p:nvPicPr>
          <p:cNvPr descr=" " id="2026" name="Google Shape;2026;p23"/>
          <p:cNvPicPr preferRelativeResize="0"/>
          <p:nvPr/>
        </p:nvPicPr>
        <p:blipFill rotWithShape="1">
          <a:blip r:embed="rId13">
            <a:alphaModFix/>
          </a:blip>
          <a:srcRect b="0" l="0" r="0" t="0"/>
          <a:stretch/>
        </p:blipFill>
        <p:spPr>
          <a:xfrm>
            <a:off x="19153994" y="12344400"/>
            <a:ext cx="101613" cy="101600"/>
          </a:xfrm>
          <a:prstGeom prst="rect">
            <a:avLst/>
          </a:prstGeom>
          <a:noFill/>
          <a:ln>
            <a:noFill/>
          </a:ln>
        </p:spPr>
      </p:pic>
      <p:pic>
        <p:nvPicPr>
          <p:cNvPr descr=" " id="2027" name="Google Shape;2027;p23"/>
          <p:cNvPicPr preferRelativeResize="0"/>
          <p:nvPr/>
        </p:nvPicPr>
        <p:blipFill rotWithShape="1">
          <a:blip r:embed="rId14">
            <a:alphaModFix/>
          </a:blip>
          <a:srcRect b="0" l="0" r="0" t="0"/>
          <a:stretch/>
        </p:blipFill>
        <p:spPr>
          <a:xfrm>
            <a:off x="13844730" y="0"/>
            <a:ext cx="7951194" cy="2946400"/>
          </a:xfrm>
          <a:prstGeom prst="rect">
            <a:avLst/>
          </a:prstGeom>
          <a:noFill/>
          <a:ln>
            <a:noFill/>
          </a:ln>
        </p:spPr>
      </p:pic>
      <p:pic>
        <p:nvPicPr>
          <p:cNvPr descr=" " id="2028" name="Google Shape;2028;p23"/>
          <p:cNvPicPr preferRelativeResize="0"/>
          <p:nvPr/>
        </p:nvPicPr>
        <p:blipFill rotWithShape="1">
          <a:blip r:embed="rId15">
            <a:alphaModFix/>
          </a:blip>
          <a:srcRect b="0" l="0" r="0" t="0"/>
          <a:stretch/>
        </p:blipFill>
        <p:spPr>
          <a:xfrm>
            <a:off x="19560445" y="0"/>
            <a:ext cx="4826603" cy="4267200"/>
          </a:xfrm>
          <a:prstGeom prst="rect">
            <a:avLst/>
          </a:prstGeom>
          <a:noFill/>
          <a:ln>
            <a:noFill/>
          </a:ln>
        </p:spPr>
      </p:pic>
      <p:pic>
        <p:nvPicPr>
          <p:cNvPr descr=" " id="2029" name="Google Shape;2029;p23"/>
          <p:cNvPicPr preferRelativeResize="0"/>
          <p:nvPr/>
        </p:nvPicPr>
        <p:blipFill rotWithShape="1">
          <a:blip r:embed="rId16">
            <a:alphaModFix/>
          </a:blip>
          <a:srcRect b="0" l="0" r="0" t="0"/>
          <a:stretch/>
        </p:blipFill>
        <p:spPr>
          <a:xfrm>
            <a:off x="22303991" y="1955800"/>
            <a:ext cx="101613" cy="127000"/>
          </a:xfrm>
          <a:prstGeom prst="rect">
            <a:avLst/>
          </a:prstGeom>
          <a:noFill/>
          <a:ln>
            <a:noFill/>
          </a:ln>
        </p:spPr>
      </p:pic>
      <p:pic>
        <p:nvPicPr>
          <p:cNvPr descr=" " id="2030" name="Google Shape;2030;p23"/>
          <p:cNvPicPr preferRelativeResize="0"/>
          <p:nvPr/>
        </p:nvPicPr>
        <p:blipFill rotWithShape="1">
          <a:blip r:embed="rId17">
            <a:alphaModFix/>
          </a:blip>
          <a:srcRect b="0" l="0" r="0" t="0"/>
          <a:stretch/>
        </p:blipFill>
        <p:spPr>
          <a:xfrm>
            <a:off x="22303988" y="1955800"/>
            <a:ext cx="101613" cy="127000"/>
          </a:xfrm>
          <a:prstGeom prst="rect">
            <a:avLst/>
          </a:prstGeom>
          <a:noFill/>
          <a:ln>
            <a:noFill/>
          </a:ln>
        </p:spPr>
      </p:pic>
      <p:pic>
        <p:nvPicPr>
          <p:cNvPr descr=" " id="2031" name="Google Shape;2031;p23"/>
          <p:cNvPicPr preferRelativeResize="0"/>
          <p:nvPr/>
        </p:nvPicPr>
        <p:blipFill rotWithShape="1">
          <a:blip r:embed="rId10">
            <a:alphaModFix/>
          </a:blip>
          <a:srcRect b="0" l="0" r="0" t="0"/>
          <a:stretch/>
        </p:blipFill>
        <p:spPr>
          <a:xfrm>
            <a:off x="20728991" y="762000"/>
            <a:ext cx="127016" cy="127000"/>
          </a:xfrm>
          <a:prstGeom prst="rect">
            <a:avLst/>
          </a:prstGeom>
          <a:noFill/>
          <a:ln>
            <a:noFill/>
          </a:ln>
        </p:spPr>
      </p:pic>
      <p:pic>
        <p:nvPicPr>
          <p:cNvPr descr=" " id="2032" name="Google Shape;2032;p23"/>
          <p:cNvPicPr preferRelativeResize="0"/>
          <p:nvPr/>
        </p:nvPicPr>
        <p:blipFill rotWithShape="1">
          <a:blip r:embed="rId10">
            <a:alphaModFix/>
          </a:blip>
          <a:srcRect b="0" l="0" r="0" t="0"/>
          <a:stretch/>
        </p:blipFill>
        <p:spPr>
          <a:xfrm>
            <a:off x="20728991" y="762000"/>
            <a:ext cx="127016" cy="127000"/>
          </a:xfrm>
          <a:prstGeom prst="rect">
            <a:avLst/>
          </a:prstGeom>
          <a:noFill/>
          <a:ln>
            <a:noFill/>
          </a:ln>
        </p:spPr>
      </p:pic>
      <p:pic>
        <p:nvPicPr>
          <p:cNvPr descr=" " id="2033" name="Google Shape;2033;p23"/>
          <p:cNvPicPr preferRelativeResize="0"/>
          <p:nvPr/>
        </p:nvPicPr>
        <p:blipFill rotWithShape="1">
          <a:blip r:embed="rId18">
            <a:alphaModFix/>
          </a:blip>
          <a:srcRect b="0" l="0" r="0" t="0"/>
          <a:stretch/>
        </p:blipFill>
        <p:spPr>
          <a:xfrm>
            <a:off x="19916089" y="1727200"/>
            <a:ext cx="101613" cy="101600"/>
          </a:xfrm>
          <a:prstGeom prst="rect">
            <a:avLst/>
          </a:prstGeom>
          <a:noFill/>
          <a:ln>
            <a:noFill/>
          </a:ln>
        </p:spPr>
      </p:pic>
      <p:pic>
        <p:nvPicPr>
          <p:cNvPr descr=" " id="2034" name="Google Shape;2034;p23"/>
          <p:cNvPicPr preferRelativeResize="0"/>
          <p:nvPr/>
        </p:nvPicPr>
        <p:blipFill rotWithShape="1">
          <a:blip r:embed="rId18">
            <a:alphaModFix/>
          </a:blip>
          <a:srcRect b="0" l="0" r="0" t="0"/>
          <a:stretch/>
        </p:blipFill>
        <p:spPr>
          <a:xfrm>
            <a:off x="19916089" y="1727200"/>
            <a:ext cx="101613" cy="101600"/>
          </a:xfrm>
          <a:prstGeom prst="rect">
            <a:avLst/>
          </a:prstGeom>
          <a:noFill/>
          <a:ln>
            <a:noFill/>
          </a:ln>
        </p:spPr>
      </p:pic>
      <p:pic>
        <p:nvPicPr>
          <p:cNvPr descr=" " id="2035" name="Google Shape;2035;p23"/>
          <p:cNvPicPr preferRelativeResize="0"/>
          <p:nvPr/>
        </p:nvPicPr>
        <p:blipFill rotWithShape="1">
          <a:blip r:embed="rId10">
            <a:alphaModFix/>
          </a:blip>
          <a:srcRect b="0" l="0" r="0" t="0"/>
          <a:stretch/>
        </p:blipFill>
        <p:spPr>
          <a:xfrm>
            <a:off x="18950769" y="812800"/>
            <a:ext cx="127016" cy="127000"/>
          </a:xfrm>
          <a:prstGeom prst="rect">
            <a:avLst/>
          </a:prstGeom>
          <a:noFill/>
          <a:ln>
            <a:noFill/>
          </a:ln>
        </p:spPr>
      </p:pic>
      <p:pic>
        <p:nvPicPr>
          <p:cNvPr descr=" " id="2036" name="Google Shape;2036;p23"/>
          <p:cNvPicPr preferRelativeResize="0"/>
          <p:nvPr/>
        </p:nvPicPr>
        <p:blipFill rotWithShape="1">
          <a:blip r:embed="rId10">
            <a:alphaModFix/>
          </a:blip>
          <a:srcRect b="0" l="0" r="0" t="0"/>
          <a:stretch/>
        </p:blipFill>
        <p:spPr>
          <a:xfrm>
            <a:off x="18950769" y="812800"/>
            <a:ext cx="127016" cy="127000"/>
          </a:xfrm>
          <a:prstGeom prst="rect">
            <a:avLst/>
          </a:prstGeom>
          <a:noFill/>
          <a:ln>
            <a:noFill/>
          </a:ln>
        </p:spPr>
      </p:pic>
      <p:pic>
        <p:nvPicPr>
          <p:cNvPr descr=" " id="2037" name="Google Shape;2037;p23"/>
          <p:cNvPicPr preferRelativeResize="0"/>
          <p:nvPr/>
        </p:nvPicPr>
        <p:blipFill rotWithShape="1">
          <a:blip r:embed="rId10">
            <a:alphaModFix/>
          </a:blip>
          <a:srcRect b="0" l="0" r="0" t="0"/>
          <a:stretch/>
        </p:blipFill>
        <p:spPr>
          <a:xfrm>
            <a:off x="15521340" y="457200"/>
            <a:ext cx="127016" cy="127000"/>
          </a:xfrm>
          <a:prstGeom prst="rect">
            <a:avLst/>
          </a:prstGeom>
          <a:noFill/>
          <a:ln>
            <a:noFill/>
          </a:ln>
        </p:spPr>
      </p:pic>
      <p:pic>
        <p:nvPicPr>
          <p:cNvPr descr=" " id="2038" name="Google Shape;2038;p23"/>
          <p:cNvPicPr preferRelativeResize="0"/>
          <p:nvPr/>
        </p:nvPicPr>
        <p:blipFill rotWithShape="1">
          <a:blip r:embed="rId10">
            <a:alphaModFix/>
          </a:blip>
          <a:srcRect b="0" l="0" r="0" t="0"/>
          <a:stretch/>
        </p:blipFill>
        <p:spPr>
          <a:xfrm>
            <a:off x="15521340" y="457200"/>
            <a:ext cx="127016" cy="127000"/>
          </a:xfrm>
          <a:prstGeom prst="rect">
            <a:avLst/>
          </a:prstGeom>
          <a:noFill/>
          <a:ln>
            <a:noFill/>
          </a:ln>
        </p:spPr>
      </p:pic>
      <p:pic>
        <p:nvPicPr>
          <p:cNvPr descr=" " id="2039" name="Google Shape;2039;p23"/>
          <p:cNvPicPr preferRelativeResize="0"/>
          <p:nvPr/>
        </p:nvPicPr>
        <p:blipFill rotWithShape="1">
          <a:blip r:embed="rId19">
            <a:alphaModFix/>
          </a:blip>
          <a:srcRect b="0" l="0" r="0" t="0"/>
          <a:stretch/>
        </p:blipFill>
        <p:spPr>
          <a:xfrm>
            <a:off x="17350369" y="4648200"/>
            <a:ext cx="4407451" cy="4406900"/>
          </a:xfrm>
          <a:prstGeom prst="rect">
            <a:avLst/>
          </a:prstGeom>
          <a:noFill/>
          <a:ln>
            <a:noFill/>
          </a:ln>
        </p:spPr>
      </p:pic>
      <p:pic>
        <p:nvPicPr>
          <p:cNvPr descr=" " id="2040" name="Google Shape;2040;p23"/>
          <p:cNvPicPr preferRelativeResize="0"/>
          <p:nvPr/>
        </p:nvPicPr>
        <p:blipFill rotWithShape="1">
          <a:blip r:embed="rId20">
            <a:alphaModFix/>
          </a:blip>
          <a:srcRect b="0" l="0" r="0" t="0"/>
          <a:stretch/>
        </p:blipFill>
        <p:spPr>
          <a:xfrm>
            <a:off x="17590641" y="5072063"/>
            <a:ext cx="3926909" cy="3559175"/>
          </a:xfrm>
          <a:prstGeom prst="rect">
            <a:avLst/>
          </a:prstGeom>
          <a:noFill/>
          <a:ln>
            <a:noFill/>
          </a:ln>
        </p:spPr>
      </p:pic>
      <p:pic>
        <p:nvPicPr>
          <p:cNvPr descr=" " id="2041" name="Google Shape;2041;p23"/>
          <p:cNvPicPr preferRelativeResize="0"/>
          <p:nvPr/>
        </p:nvPicPr>
        <p:blipFill rotWithShape="1">
          <a:blip r:embed="rId21">
            <a:alphaModFix/>
          </a:blip>
          <a:srcRect b="0" l="0" r="0" t="0"/>
          <a:stretch/>
        </p:blipFill>
        <p:spPr>
          <a:xfrm>
            <a:off x="18668726" y="5824240"/>
            <a:ext cx="1752568" cy="1078037"/>
          </a:xfrm>
          <a:prstGeom prst="rect">
            <a:avLst/>
          </a:prstGeom>
          <a:noFill/>
          <a:ln>
            <a:noFill/>
          </a:ln>
        </p:spPr>
      </p:pic>
      <p:pic>
        <p:nvPicPr>
          <p:cNvPr descr=" " id="2042" name="Google Shape;2042;p23"/>
          <p:cNvPicPr preferRelativeResize="0"/>
          <p:nvPr/>
        </p:nvPicPr>
        <p:blipFill rotWithShape="1">
          <a:blip r:embed="rId22">
            <a:alphaModFix/>
          </a:blip>
          <a:srcRect b="0" l="0" r="0" t="0"/>
          <a:stretch/>
        </p:blipFill>
        <p:spPr>
          <a:xfrm>
            <a:off x="20080146" y="6706270"/>
            <a:ext cx="294047" cy="294010"/>
          </a:xfrm>
          <a:prstGeom prst="rect">
            <a:avLst/>
          </a:prstGeom>
          <a:noFill/>
          <a:ln>
            <a:noFill/>
          </a:ln>
        </p:spPr>
      </p:pic>
      <p:pic>
        <p:nvPicPr>
          <p:cNvPr descr=" " id="2043" name="Google Shape;2043;p23"/>
          <p:cNvPicPr preferRelativeResize="0"/>
          <p:nvPr/>
        </p:nvPicPr>
        <p:blipFill rotWithShape="1">
          <a:blip r:embed="rId23">
            <a:alphaModFix/>
          </a:blip>
          <a:srcRect b="0" l="0" r="0" t="0"/>
          <a:stretch/>
        </p:blipFill>
        <p:spPr>
          <a:xfrm>
            <a:off x="18513624" y="5604545"/>
            <a:ext cx="517004" cy="516930"/>
          </a:xfrm>
          <a:prstGeom prst="rect">
            <a:avLst/>
          </a:prstGeom>
          <a:noFill/>
          <a:ln>
            <a:noFill/>
          </a:ln>
        </p:spPr>
      </p:pic>
      <p:sp>
        <p:nvSpPr>
          <p:cNvPr id="2044" name="Google Shape;2044;p23"/>
          <p:cNvSpPr/>
          <p:nvPr/>
        </p:nvSpPr>
        <p:spPr>
          <a:xfrm>
            <a:off x="1384473" y="3670300"/>
            <a:ext cx="14009851" cy="637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5" name="Google Shape;2045;p23"/>
          <p:cNvSpPr/>
          <p:nvPr/>
        </p:nvSpPr>
        <p:spPr>
          <a:xfrm>
            <a:off x="1384473" y="3670300"/>
            <a:ext cx="11812476"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6" name="Google Shape;2046;p23"/>
          <p:cNvSpPr/>
          <p:nvPr/>
        </p:nvSpPr>
        <p:spPr>
          <a:xfrm>
            <a:off x="1384473" y="3670300"/>
            <a:ext cx="12083444"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Stakeholder Roadmap</a:t>
            </a:r>
            <a:endParaRPr b="0" i="0" sz="6400" u="none" cap="none" strike="noStrike">
              <a:solidFill>
                <a:schemeClr val="dk1"/>
              </a:solidFill>
              <a:latin typeface="Calibri"/>
              <a:ea typeface="Calibri"/>
              <a:cs typeface="Calibri"/>
              <a:sym typeface="Calibri"/>
            </a:endParaRPr>
          </a:p>
        </p:txBody>
      </p:sp>
      <p:sp>
        <p:nvSpPr>
          <p:cNvPr id="2047" name="Google Shape;2047;p23"/>
          <p:cNvSpPr/>
          <p:nvPr/>
        </p:nvSpPr>
        <p:spPr>
          <a:xfrm>
            <a:off x="1384473" y="5473700"/>
            <a:ext cx="14009851" cy="457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8" name="Google Shape;2048;p23"/>
          <p:cNvSpPr/>
          <p:nvPr/>
        </p:nvSpPr>
        <p:spPr>
          <a:xfrm>
            <a:off x="1384473" y="5473700"/>
            <a:ext cx="14009851"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2049" name="Google Shape;2049;p23"/>
          <p:cNvPicPr preferRelativeResize="0"/>
          <p:nvPr/>
        </p:nvPicPr>
        <p:blipFill rotWithShape="1">
          <a:blip r:embed="rId24">
            <a:alphaModFix/>
          </a:blip>
          <a:srcRect b="0" l="0" r="0" t="0"/>
          <a:stretch/>
        </p:blipFill>
        <p:spPr>
          <a:xfrm>
            <a:off x="1384473" y="5473700"/>
            <a:ext cx="762095" cy="762000"/>
          </a:xfrm>
          <a:prstGeom prst="rect">
            <a:avLst/>
          </a:prstGeom>
          <a:noFill/>
          <a:ln>
            <a:noFill/>
          </a:ln>
        </p:spPr>
      </p:pic>
      <p:pic>
        <p:nvPicPr>
          <p:cNvPr descr=" " id="2050" name="Google Shape;2050;p23"/>
          <p:cNvPicPr preferRelativeResize="0"/>
          <p:nvPr/>
        </p:nvPicPr>
        <p:blipFill rotWithShape="1">
          <a:blip r:embed="rId25">
            <a:alphaModFix/>
          </a:blip>
          <a:srcRect b="0" l="0" r="0" t="0"/>
          <a:stretch/>
        </p:blipFill>
        <p:spPr>
          <a:xfrm>
            <a:off x="1447981" y="5568950"/>
            <a:ext cx="635079" cy="571500"/>
          </a:xfrm>
          <a:prstGeom prst="rect">
            <a:avLst/>
          </a:prstGeom>
          <a:noFill/>
          <a:ln>
            <a:noFill/>
          </a:ln>
        </p:spPr>
      </p:pic>
      <p:sp>
        <p:nvSpPr>
          <p:cNvPr id="2051" name="Google Shape;2051;p23"/>
          <p:cNvSpPr/>
          <p:nvPr/>
        </p:nvSpPr>
        <p:spPr>
          <a:xfrm>
            <a:off x="2451406" y="5473700"/>
            <a:ext cx="13078401" cy="19642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a:buNone/>
            </a:pPr>
            <a:r>
              <a:rPr b="0" i="0" lang="en-US" sz="3200" u="none" cap="none" strike="noStrike">
                <a:solidFill>
                  <a:srgbClr val="FFFFFF"/>
                </a:solidFill>
                <a:latin typeface="Poppins"/>
                <a:ea typeface="Poppins"/>
                <a:cs typeface="Poppins"/>
                <a:sym typeface="Poppins"/>
              </a:rPr>
              <a:t>To Utilize existing </a:t>
            </a:r>
            <a:r>
              <a:rPr b="0" i="0" lang="en-US" sz="3200" u="none" cap="none" strike="noStrike">
                <a:solidFill>
                  <a:srgbClr val="00B4FF"/>
                </a:solidFill>
                <a:latin typeface="Poppins"/>
                <a:ea typeface="Poppins"/>
                <a:cs typeface="Poppins"/>
                <a:sym typeface="Poppins"/>
              </a:rPr>
              <a:t>D2C apps </a:t>
            </a:r>
            <a:r>
              <a:rPr b="0" i="0" lang="en-US" sz="3200" u="none" cap="none" strike="noStrike">
                <a:solidFill>
                  <a:srgbClr val="FFFFFF"/>
                </a:solidFill>
                <a:latin typeface="Poppins"/>
                <a:ea typeface="Poppins"/>
                <a:cs typeface="Poppins"/>
                <a:sym typeface="Poppins"/>
              </a:rPr>
              <a:t>for decentralized clinical trials, showcasing a cost-effective, personalized trial model with reduced regulatory hurdles worldwide.</a:t>
            </a:r>
            <a:endParaRPr b="0" i="0" sz="3200" u="none" cap="none" strike="noStrike">
              <a:solidFill>
                <a:schemeClr val="dk1"/>
              </a:solidFill>
              <a:latin typeface="Calibri"/>
              <a:ea typeface="Calibri"/>
              <a:cs typeface="Calibri"/>
              <a:sym typeface="Calibri"/>
            </a:endParaRPr>
          </a:p>
        </p:txBody>
      </p:sp>
      <p:sp>
        <p:nvSpPr>
          <p:cNvPr id="2052" name="Google Shape;2052;p23"/>
          <p:cNvSpPr/>
          <p:nvPr/>
        </p:nvSpPr>
        <p:spPr>
          <a:xfrm>
            <a:off x="1384473" y="7607300"/>
            <a:ext cx="14009851" cy="243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2053" name="Google Shape;2053;p23"/>
          <p:cNvPicPr preferRelativeResize="0"/>
          <p:nvPr/>
        </p:nvPicPr>
        <p:blipFill rotWithShape="1">
          <a:blip r:embed="rId24">
            <a:alphaModFix/>
          </a:blip>
          <a:srcRect b="0" l="0" r="0" t="0"/>
          <a:stretch/>
        </p:blipFill>
        <p:spPr>
          <a:xfrm>
            <a:off x="1384473" y="7607300"/>
            <a:ext cx="762095" cy="762000"/>
          </a:xfrm>
          <a:prstGeom prst="rect">
            <a:avLst/>
          </a:prstGeom>
          <a:noFill/>
          <a:ln>
            <a:noFill/>
          </a:ln>
        </p:spPr>
      </p:pic>
      <p:pic>
        <p:nvPicPr>
          <p:cNvPr descr=" " id="2054" name="Google Shape;2054;p23"/>
          <p:cNvPicPr preferRelativeResize="0"/>
          <p:nvPr/>
        </p:nvPicPr>
        <p:blipFill rotWithShape="1">
          <a:blip r:embed="rId26">
            <a:alphaModFix/>
          </a:blip>
          <a:srcRect b="0" l="0" r="0" t="0"/>
          <a:stretch/>
        </p:blipFill>
        <p:spPr>
          <a:xfrm>
            <a:off x="1447981" y="7670800"/>
            <a:ext cx="635079" cy="635000"/>
          </a:xfrm>
          <a:prstGeom prst="rect">
            <a:avLst/>
          </a:prstGeom>
          <a:noFill/>
          <a:ln>
            <a:noFill/>
          </a:ln>
        </p:spPr>
      </p:pic>
      <p:sp>
        <p:nvSpPr>
          <p:cNvPr id="2055" name="Google Shape;2055;p23"/>
          <p:cNvSpPr/>
          <p:nvPr/>
        </p:nvSpPr>
        <p:spPr>
          <a:xfrm>
            <a:off x="2451406" y="7607300"/>
            <a:ext cx="13078401" cy="25738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a:buNone/>
            </a:pPr>
            <a:r>
              <a:rPr b="0" i="0" lang="en-US" sz="3200" u="none" cap="none" strike="noStrike">
                <a:solidFill>
                  <a:srgbClr val="FFFFFF"/>
                </a:solidFill>
                <a:latin typeface="Poppins"/>
                <a:ea typeface="Poppins"/>
                <a:cs typeface="Poppins"/>
                <a:sym typeface="Poppins"/>
              </a:rPr>
              <a:t>To Demonstrate that our aging metrics lead to decreased disease and death risk, validating the efficacy of </a:t>
            </a:r>
            <a:r>
              <a:rPr b="0" i="0" lang="en-US" sz="3200" u="none" cap="none" strike="noStrike">
                <a:solidFill>
                  <a:srgbClr val="00B4FF"/>
                </a:solidFill>
                <a:latin typeface="Poppins"/>
                <a:ea typeface="Poppins"/>
                <a:cs typeface="Poppins"/>
                <a:sym typeface="Poppins"/>
              </a:rPr>
              <a:t>decentralized trials </a:t>
            </a:r>
            <a:r>
              <a:rPr b="0" i="0" lang="en-US" sz="3200" u="none" cap="none" strike="noStrike">
                <a:solidFill>
                  <a:srgbClr val="FFFFFF"/>
                </a:solidFill>
                <a:latin typeface="Poppins"/>
                <a:ea typeface="Poppins"/>
                <a:cs typeface="Poppins"/>
                <a:sym typeface="Poppins"/>
              </a:rPr>
              <a:t>for diverse variables and maintaining data privacy through advanced techniques.</a:t>
            </a:r>
            <a:endParaRPr b="0" i="0" sz="3200" u="none" cap="none" strike="noStrike">
              <a:solidFill>
                <a:schemeClr val="dk1"/>
              </a:solidFill>
              <a:latin typeface="Calibri"/>
              <a:ea typeface="Calibri"/>
              <a:cs typeface="Calibri"/>
              <a:sym typeface="Calibri"/>
            </a:endParaRPr>
          </a:p>
        </p:txBody>
      </p:sp>
      <p:sp>
        <p:nvSpPr>
          <p:cNvPr id="2056" name="Google Shape;2056;p23"/>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61" name="Shape 2061"/>
        <p:cNvGrpSpPr/>
        <p:nvPr/>
      </p:nvGrpSpPr>
      <p:grpSpPr>
        <a:xfrm>
          <a:off x="0" y="0"/>
          <a:ext cx="0" cy="0"/>
          <a:chOff x="0" y="0"/>
          <a:chExt cx="0" cy="0"/>
        </a:xfrm>
      </p:grpSpPr>
      <p:pic>
        <p:nvPicPr>
          <p:cNvPr descr=" " id="2062" name="Google Shape;2062;p24"/>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2063" name="Google Shape;2063;p24"/>
          <p:cNvPicPr preferRelativeResize="0"/>
          <p:nvPr/>
        </p:nvPicPr>
        <p:blipFill rotWithShape="1">
          <a:blip r:embed="rId4">
            <a:alphaModFix/>
          </a:blip>
          <a:srcRect b="0" l="0" r="0" t="0"/>
          <a:stretch/>
        </p:blipFill>
        <p:spPr>
          <a:xfrm>
            <a:off x="0" y="0"/>
            <a:ext cx="24387048" cy="13716000"/>
          </a:xfrm>
          <a:prstGeom prst="rect">
            <a:avLst/>
          </a:prstGeom>
          <a:noFill/>
          <a:ln>
            <a:noFill/>
          </a:ln>
        </p:spPr>
      </p:pic>
      <p:pic>
        <p:nvPicPr>
          <p:cNvPr descr=" " id="2064" name="Google Shape;2064;p24"/>
          <p:cNvPicPr preferRelativeResize="0"/>
          <p:nvPr/>
        </p:nvPicPr>
        <p:blipFill rotWithShape="1">
          <a:blip r:embed="rId4">
            <a:alphaModFix/>
          </a:blip>
          <a:srcRect b="0" l="0" r="0" t="0"/>
          <a:stretch/>
        </p:blipFill>
        <p:spPr>
          <a:xfrm>
            <a:off x="0" y="0"/>
            <a:ext cx="24387048" cy="13716000"/>
          </a:xfrm>
          <a:prstGeom prst="rect">
            <a:avLst/>
          </a:prstGeom>
          <a:solidFill>
            <a:srgbClr val="1F3864"/>
          </a:solidFill>
          <a:ln>
            <a:noFill/>
          </a:ln>
        </p:spPr>
      </p:pic>
      <p:pic>
        <p:nvPicPr>
          <p:cNvPr descr=" " id="2065" name="Google Shape;2065;p24"/>
          <p:cNvPicPr preferRelativeResize="0"/>
          <p:nvPr/>
        </p:nvPicPr>
        <p:blipFill rotWithShape="1">
          <a:blip r:embed="rId5">
            <a:alphaModFix/>
          </a:blip>
          <a:srcRect b="0" l="0" r="0" t="0"/>
          <a:stretch/>
        </p:blipFill>
        <p:spPr>
          <a:xfrm>
            <a:off x="17172546" y="8839200"/>
            <a:ext cx="7214502" cy="4876800"/>
          </a:xfrm>
          <a:prstGeom prst="rect">
            <a:avLst/>
          </a:prstGeom>
          <a:noFill/>
          <a:ln>
            <a:noFill/>
          </a:ln>
        </p:spPr>
      </p:pic>
      <p:pic>
        <p:nvPicPr>
          <p:cNvPr descr=" " id="2066" name="Google Shape;2066;p24"/>
          <p:cNvPicPr preferRelativeResize="0"/>
          <p:nvPr/>
        </p:nvPicPr>
        <p:blipFill rotWithShape="1">
          <a:blip r:embed="rId6">
            <a:alphaModFix/>
          </a:blip>
          <a:srcRect b="0" l="0" r="0" t="0"/>
          <a:stretch/>
        </p:blipFill>
        <p:spPr>
          <a:xfrm>
            <a:off x="14581422" y="8839200"/>
            <a:ext cx="9805626" cy="4876800"/>
          </a:xfrm>
          <a:prstGeom prst="rect">
            <a:avLst/>
          </a:prstGeom>
          <a:noFill/>
          <a:ln>
            <a:noFill/>
          </a:ln>
        </p:spPr>
      </p:pic>
      <p:pic>
        <p:nvPicPr>
          <p:cNvPr descr=" " id="2067" name="Google Shape;2067;p24"/>
          <p:cNvPicPr preferRelativeResize="0"/>
          <p:nvPr/>
        </p:nvPicPr>
        <p:blipFill rotWithShape="1">
          <a:blip r:embed="rId7">
            <a:alphaModFix/>
          </a:blip>
          <a:srcRect b="0" l="0" r="0" t="0"/>
          <a:stretch/>
        </p:blipFill>
        <p:spPr>
          <a:xfrm>
            <a:off x="23269308" y="10845800"/>
            <a:ext cx="1117740" cy="2870200"/>
          </a:xfrm>
          <a:prstGeom prst="rect">
            <a:avLst/>
          </a:prstGeom>
          <a:noFill/>
          <a:ln>
            <a:noFill/>
          </a:ln>
        </p:spPr>
      </p:pic>
      <p:pic>
        <p:nvPicPr>
          <p:cNvPr descr=" " id="2068" name="Google Shape;2068;p24"/>
          <p:cNvPicPr preferRelativeResize="0"/>
          <p:nvPr/>
        </p:nvPicPr>
        <p:blipFill rotWithShape="1">
          <a:blip r:embed="rId8">
            <a:alphaModFix/>
          </a:blip>
          <a:srcRect b="0" l="0" r="0" t="0"/>
          <a:stretch/>
        </p:blipFill>
        <p:spPr>
          <a:xfrm>
            <a:off x="21643505" y="5943600"/>
            <a:ext cx="2743543" cy="6807200"/>
          </a:xfrm>
          <a:prstGeom prst="rect">
            <a:avLst/>
          </a:prstGeom>
          <a:noFill/>
          <a:ln>
            <a:noFill/>
          </a:ln>
        </p:spPr>
      </p:pic>
      <p:pic>
        <p:nvPicPr>
          <p:cNvPr descr=" " id="2069" name="Google Shape;2069;p24"/>
          <p:cNvPicPr preferRelativeResize="0"/>
          <p:nvPr/>
        </p:nvPicPr>
        <p:blipFill rotWithShape="1">
          <a:blip r:embed="rId9">
            <a:alphaModFix/>
          </a:blip>
          <a:srcRect b="0" l="0" r="0" t="0"/>
          <a:stretch/>
        </p:blipFill>
        <p:spPr>
          <a:xfrm>
            <a:off x="16776986" y="13011423"/>
            <a:ext cx="2147908" cy="651371"/>
          </a:xfrm>
          <a:prstGeom prst="rect">
            <a:avLst/>
          </a:prstGeom>
          <a:noFill/>
          <a:ln>
            <a:noFill/>
          </a:ln>
        </p:spPr>
      </p:pic>
      <p:pic>
        <p:nvPicPr>
          <p:cNvPr descr=" " id="2070" name="Google Shape;2070;p24"/>
          <p:cNvPicPr preferRelativeResize="0"/>
          <p:nvPr/>
        </p:nvPicPr>
        <p:blipFill rotWithShape="1">
          <a:blip r:embed="rId10">
            <a:alphaModFix/>
          </a:blip>
          <a:srcRect b="0" l="0" r="0" t="0"/>
          <a:stretch/>
        </p:blipFill>
        <p:spPr>
          <a:xfrm>
            <a:off x="16776983" y="12960623"/>
            <a:ext cx="2147886" cy="651346"/>
          </a:xfrm>
          <a:prstGeom prst="rect">
            <a:avLst/>
          </a:prstGeom>
          <a:noFill/>
          <a:ln>
            <a:noFill/>
          </a:ln>
        </p:spPr>
      </p:pic>
      <p:pic>
        <p:nvPicPr>
          <p:cNvPr descr=" " id="2071" name="Google Shape;2071;p24"/>
          <p:cNvPicPr preferRelativeResize="0"/>
          <p:nvPr/>
        </p:nvPicPr>
        <p:blipFill rotWithShape="1">
          <a:blip r:embed="rId11">
            <a:alphaModFix/>
          </a:blip>
          <a:srcRect b="0" l="0" r="0" t="0"/>
          <a:stretch/>
        </p:blipFill>
        <p:spPr>
          <a:xfrm>
            <a:off x="24082210" y="11176000"/>
            <a:ext cx="127016" cy="127000"/>
          </a:xfrm>
          <a:prstGeom prst="rect">
            <a:avLst/>
          </a:prstGeom>
          <a:noFill/>
          <a:ln>
            <a:noFill/>
          </a:ln>
        </p:spPr>
      </p:pic>
      <p:pic>
        <p:nvPicPr>
          <p:cNvPr descr=" " id="2072" name="Google Shape;2072;p24"/>
          <p:cNvPicPr preferRelativeResize="0"/>
          <p:nvPr/>
        </p:nvPicPr>
        <p:blipFill rotWithShape="1">
          <a:blip r:embed="rId11">
            <a:alphaModFix/>
          </a:blip>
          <a:srcRect b="0" l="0" r="0" t="0"/>
          <a:stretch/>
        </p:blipFill>
        <p:spPr>
          <a:xfrm>
            <a:off x="24082210" y="11176000"/>
            <a:ext cx="127016" cy="127000"/>
          </a:xfrm>
          <a:prstGeom prst="rect">
            <a:avLst/>
          </a:prstGeom>
          <a:noFill/>
          <a:ln>
            <a:noFill/>
          </a:ln>
        </p:spPr>
      </p:pic>
      <p:pic>
        <p:nvPicPr>
          <p:cNvPr descr=" " id="2073" name="Google Shape;2073;p24"/>
          <p:cNvPicPr preferRelativeResize="0"/>
          <p:nvPr/>
        </p:nvPicPr>
        <p:blipFill rotWithShape="1">
          <a:blip r:embed="rId12">
            <a:alphaModFix/>
          </a:blip>
          <a:srcRect b="0" l="0" r="0" t="0"/>
          <a:stretch/>
        </p:blipFill>
        <p:spPr>
          <a:xfrm>
            <a:off x="23548743" y="10083800"/>
            <a:ext cx="101613" cy="101600"/>
          </a:xfrm>
          <a:prstGeom prst="rect">
            <a:avLst/>
          </a:prstGeom>
          <a:noFill/>
          <a:ln>
            <a:noFill/>
          </a:ln>
        </p:spPr>
      </p:pic>
      <p:pic>
        <p:nvPicPr>
          <p:cNvPr descr=" " id="2074" name="Google Shape;2074;p24"/>
          <p:cNvPicPr preferRelativeResize="0"/>
          <p:nvPr/>
        </p:nvPicPr>
        <p:blipFill rotWithShape="1">
          <a:blip r:embed="rId12">
            <a:alphaModFix/>
          </a:blip>
          <a:srcRect b="0" l="0" r="0" t="0"/>
          <a:stretch/>
        </p:blipFill>
        <p:spPr>
          <a:xfrm>
            <a:off x="23548743" y="10083800"/>
            <a:ext cx="101613" cy="101600"/>
          </a:xfrm>
          <a:prstGeom prst="rect">
            <a:avLst/>
          </a:prstGeom>
          <a:noFill/>
          <a:ln>
            <a:noFill/>
          </a:ln>
        </p:spPr>
      </p:pic>
      <p:pic>
        <p:nvPicPr>
          <p:cNvPr descr=" " id="2075" name="Google Shape;2075;p24"/>
          <p:cNvPicPr preferRelativeResize="0"/>
          <p:nvPr/>
        </p:nvPicPr>
        <p:blipFill rotWithShape="1">
          <a:blip r:embed="rId13">
            <a:alphaModFix/>
          </a:blip>
          <a:srcRect b="0" l="0" r="0" t="0"/>
          <a:stretch/>
        </p:blipFill>
        <p:spPr>
          <a:xfrm>
            <a:off x="22227778" y="12217400"/>
            <a:ext cx="152419" cy="127000"/>
          </a:xfrm>
          <a:prstGeom prst="rect">
            <a:avLst/>
          </a:prstGeom>
          <a:noFill/>
          <a:ln>
            <a:noFill/>
          </a:ln>
        </p:spPr>
      </p:pic>
      <p:pic>
        <p:nvPicPr>
          <p:cNvPr descr=" " id="2076" name="Google Shape;2076;p24"/>
          <p:cNvPicPr preferRelativeResize="0"/>
          <p:nvPr/>
        </p:nvPicPr>
        <p:blipFill rotWithShape="1">
          <a:blip r:embed="rId13">
            <a:alphaModFix/>
          </a:blip>
          <a:srcRect b="0" l="0" r="0" t="0"/>
          <a:stretch/>
        </p:blipFill>
        <p:spPr>
          <a:xfrm>
            <a:off x="22227778" y="12217400"/>
            <a:ext cx="152419" cy="127000"/>
          </a:xfrm>
          <a:prstGeom prst="rect">
            <a:avLst/>
          </a:prstGeom>
          <a:noFill/>
          <a:ln>
            <a:noFill/>
          </a:ln>
        </p:spPr>
      </p:pic>
      <p:pic>
        <p:nvPicPr>
          <p:cNvPr descr=" " id="2077" name="Google Shape;2077;p24"/>
          <p:cNvPicPr preferRelativeResize="0"/>
          <p:nvPr/>
        </p:nvPicPr>
        <p:blipFill rotWithShape="1">
          <a:blip r:embed="rId11">
            <a:alphaModFix/>
          </a:blip>
          <a:srcRect b="0" l="0" r="0" t="0"/>
          <a:stretch/>
        </p:blipFill>
        <p:spPr>
          <a:xfrm>
            <a:off x="23599550" y="12877800"/>
            <a:ext cx="127016" cy="127000"/>
          </a:xfrm>
          <a:prstGeom prst="rect">
            <a:avLst/>
          </a:prstGeom>
          <a:noFill/>
          <a:ln>
            <a:noFill/>
          </a:ln>
        </p:spPr>
      </p:pic>
      <p:pic>
        <p:nvPicPr>
          <p:cNvPr descr=" " id="2078" name="Google Shape;2078;p24"/>
          <p:cNvPicPr preferRelativeResize="0"/>
          <p:nvPr/>
        </p:nvPicPr>
        <p:blipFill rotWithShape="1">
          <a:blip r:embed="rId11">
            <a:alphaModFix/>
          </a:blip>
          <a:srcRect b="0" l="0" r="0" t="0"/>
          <a:stretch/>
        </p:blipFill>
        <p:spPr>
          <a:xfrm>
            <a:off x="23599550" y="12877800"/>
            <a:ext cx="127016" cy="127000"/>
          </a:xfrm>
          <a:prstGeom prst="rect">
            <a:avLst/>
          </a:prstGeom>
          <a:noFill/>
          <a:ln>
            <a:noFill/>
          </a:ln>
        </p:spPr>
      </p:pic>
      <p:pic>
        <p:nvPicPr>
          <p:cNvPr descr=" " id="2079" name="Google Shape;2079;p24"/>
          <p:cNvPicPr preferRelativeResize="0"/>
          <p:nvPr/>
        </p:nvPicPr>
        <p:blipFill rotWithShape="1">
          <a:blip r:embed="rId12">
            <a:alphaModFix/>
          </a:blip>
          <a:srcRect b="0" l="0" r="0" t="0"/>
          <a:stretch/>
        </p:blipFill>
        <p:spPr>
          <a:xfrm>
            <a:off x="19839880" y="13182600"/>
            <a:ext cx="101613" cy="101600"/>
          </a:xfrm>
          <a:prstGeom prst="rect">
            <a:avLst/>
          </a:prstGeom>
          <a:noFill/>
          <a:ln>
            <a:noFill/>
          </a:ln>
        </p:spPr>
      </p:pic>
      <p:pic>
        <p:nvPicPr>
          <p:cNvPr descr=" " id="2080" name="Google Shape;2080;p24"/>
          <p:cNvPicPr preferRelativeResize="0"/>
          <p:nvPr/>
        </p:nvPicPr>
        <p:blipFill rotWithShape="1">
          <a:blip r:embed="rId12">
            <a:alphaModFix/>
          </a:blip>
          <a:srcRect b="0" l="0" r="0" t="0"/>
          <a:stretch/>
        </p:blipFill>
        <p:spPr>
          <a:xfrm>
            <a:off x="19839880" y="13182600"/>
            <a:ext cx="101613" cy="101600"/>
          </a:xfrm>
          <a:prstGeom prst="rect">
            <a:avLst/>
          </a:prstGeom>
          <a:noFill/>
          <a:ln>
            <a:noFill/>
          </a:ln>
        </p:spPr>
      </p:pic>
      <p:pic>
        <p:nvPicPr>
          <p:cNvPr descr=" " id="2081" name="Google Shape;2081;p24"/>
          <p:cNvPicPr preferRelativeResize="0"/>
          <p:nvPr/>
        </p:nvPicPr>
        <p:blipFill rotWithShape="1">
          <a:blip r:embed="rId12">
            <a:alphaModFix/>
          </a:blip>
          <a:srcRect b="0" l="0" r="0" t="0"/>
          <a:stretch/>
        </p:blipFill>
        <p:spPr>
          <a:xfrm>
            <a:off x="18010851" y="12623800"/>
            <a:ext cx="101613" cy="101600"/>
          </a:xfrm>
          <a:prstGeom prst="rect">
            <a:avLst/>
          </a:prstGeom>
          <a:noFill/>
          <a:ln>
            <a:noFill/>
          </a:ln>
        </p:spPr>
      </p:pic>
      <p:pic>
        <p:nvPicPr>
          <p:cNvPr descr=" " id="2082" name="Google Shape;2082;p24"/>
          <p:cNvPicPr preferRelativeResize="0"/>
          <p:nvPr/>
        </p:nvPicPr>
        <p:blipFill rotWithShape="1">
          <a:blip r:embed="rId12">
            <a:alphaModFix/>
          </a:blip>
          <a:srcRect b="0" l="0" r="0" t="0"/>
          <a:stretch/>
        </p:blipFill>
        <p:spPr>
          <a:xfrm>
            <a:off x="18010851" y="12623800"/>
            <a:ext cx="101613" cy="101600"/>
          </a:xfrm>
          <a:prstGeom prst="rect">
            <a:avLst/>
          </a:prstGeom>
          <a:noFill/>
          <a:ln>
            <a:noFill/>
          </a:ln>
        </p:spPr>
      </p:pic>
      <p:pic>
        <p:nvPicPr>
          <p:cNvPr descr=" " id="2083" name="Google Shape;2083;p24"/>
          <p:cNvPicPr preferRelativeResize="0"/>
          <p:nvPr/>
        </p:nvPicPr>
        <p:blipFill rotWithShape="1">
          <a:blip r:embed="rId11">
            <a:alphaModFix/>
          </a:blip>
          <a:srcRect b="0" l="0" r="0" t="0"/>
          <a:stretch/>
        </p:blipFill>
        <p:spPr>
          <a:xfrm>
            <a:off x="21999150" y="7924800"/>
            <a:ext cx="127016" cy="127000"/>
          </a:xfrm>
          <a:prstGeom prst="rect">
            <a:avLst/>
          </a:prstGeom>
          <a:noFill/>
          <a:ln>
            <a:noFill/>
          </a:ln>
        </p:spPr>
      </p:pic>
      <p:pic>
        <p:nvPicPr>
          <p:cNvPr descr=" " id="2084" name="Google Shape;2084;p24"/>
          <p:cNvPicPr preferRelativeResize="0"/>
          <p:nvPr/>
        </p:nvPicPr>
        <p:blipFill rotWithShape="1">
          <a:blip r:embed="rId11">
            <a:alphaModFix/>
          </a:blip>
          <a:srcRect b="0" l="0" r="0" t="0"/>
          <a:stretch/>
        </p:blipFill>
        <p:spPr>
          <a:xfrm>
            <a:off x="21999150" y="7924800"/>
            <a:ext cx="127016" cy="127000"/>
          </a:xfrm>
          <a:prstGeom prst="rect">
            <a:avLst/>
          </a:prstGeom>
          <a:noFill/>
          <a:ln>
            <a:noFill/>
          </a:ln>
        </p:spPr>
      </p:pic>
      <p:pic>
        <p:nvPicPr>
          <p:cNvPr descr=" " id="2085" name="Google Shape;2085;p24"/>
          <p:cNvPicPr preferRelativeResize="0"/>
          <p:nvPr/>
        </p:nvPicPr>
        <p:blipFill rotWithShape="1">
          <a:blip r:embed="rId12">
            <a:alphaModFix/>
          </a:blip>
          <a:srcRect b="0" l="0" r="0" t="0"/>
          <a:stretch/>
        </p:blipFill>
        <p:spPr>
          <a:xfrm>
            <a:off x="16715289" y="12903200"/>
            <a:ext cx="101613" cy="101600"/>
          </a:xfrm>
          <a:prstGeom prst="rect">
            <a:avLst/>
          </a:prstGeom>
          <a:noFill/>
          <a:ln>
            <a:noFill/>
          </a:ln>
        </p:spPr>
      </p:pic>
      <p:pic>
        <p:nvPicPr>
          <p:cNvPr descr=" " id="2086" name="Google Shape;2086;p24"/>
          <p:cNvPicPr preferRelativeResize="0"/>
          <p:nvPr/>
        </p:nvPicPr>
        <p:blipFill rotWithShape="1">
          <a:blip r:embed="rId12">
            <a:alphaModFix/>
          </a:blip>
          <a:srcRect b="0" l="0" r="0" t="0"/>
          <a:stretch/>
        </p:blipFill>
        <p:spPr>
          <a:xfrm>
            <a:off x="16715289" y="12903200"/>
            <a:ext cx="101613" cy="101600"/>
          </a:xfrm>
          <a:prstGeom prst="rect">
            <a:avLst/>
          </a:prstGeom>
          <a:noFill/>
          <a:ln>
            <a:noFill/>
          </a:ln>
        </p:spPr>
      </p:pic>
      <p:pic>
        <p:nvPicPr>
          <p:cNvPr descr=" " id="2087" name="Google Shape;2087;p24"/>
          <p:cNvPicPr preferRelativeResize="0"/>
          <p:nvPr/>
        </p:nvPicPr>
        <p:blipFill rotWithShape="1">
          <a:blip r:embed="rId12">
            <a:alphaModFix/>
          </a:blip>
          <a:srcRect b="0" l="0" r="0" t="0"/>
          <a:stretch/>
        </p:blipFill>
        <p:spPr>
          <a:xfrm>
            <a:off x="12371346" y="12522200"/>
            <a:ext cx="101613" cy="101600"/>
          </a:xfrm>
          <a:prstGeom prst="rect">
            <a:avLst/>
          </a:prstGeom>
          <a:noFill/>
          <a:ln>
            <a:noFill/>
          </a:ln>
        </p:spPr>
      </p:pic>
      <p:pic>
        <p:nvPicPr>
          <p:cNvPr descr=" " id="2088" name="Google Shape;2088;p24"/>
          <p:cNvPicPr preferRelativeResize="0"/>
          <p:nvPr/>
        </p:nvPicPr>
        <p:blipFill rotWithShape="1">
          <a:blip r:embed="rId12">
            <a:alphaModFix/>
          </a:blip>
          <a:srcRect b="0" l="0" r="0" t="0"/>
          <a:stretch/>
        </p:blipFill>
        <p:spPr>
          <a:xfrm>
            <a:off x="12371346" y="12522200"/>
            <a:ext cx="101613" cy="101600"/>
          </a:xfrm>
          <a:prstGeom prst="rect">
            <a:avLst/>
          </a:prstGeom>
          <a:noFill/>
          <a:ln>
            <a:noFill/>
          </a:ln>
        </p:spPr>
      </p:pic>
      <p:pic>
        <p:nvPicPr>
          <p:cNvPr descr=" " id="2089" name="Google Shape;2089;p24"/>
          <p:cNvPicPr preferRelativeResize="0"/>
          <p:nvPr/>
        </p:nvPicPr>
        <p:blipFill rotWithShape="1">
          <a:blip r:embed="rId14">
            <a:alphaModFix/>
          </a:blip>
          <a:srcRect b="0" l="0" r="0" t="0"/>
          <a:stretch/>
        </p:blipFill>
        <p:spPr>
          <a:xfrm>
            <a:off x="0" y="2336800"/>
            <a:ext cx="2387898" cy="9702800"/>
          </a:xfrm>
          <a:prstGeom prst="rect">
            <a:avLst/>
          </a:prstGeom>
          <a:noFill/>
          <a:ln>
            <a:noFill/>
          </a:ln>
        </p:spPr>
      </p:pic>
      <p:pic>
        <p:nvPicPr>
          <p:cNvPr descr=" " id="2090" name="Google Shape;2090;p24"/>
          <p:cNvPicPr preferRelativeResize="0"/>
          <p:nvPr/>
        </p:nvPicPr>
        <p:blipFill rotWithShape="1">
          <a:blip r:embed="rId15">
            <a:alphaModFix/>
          </a:blip>
          <a:srcRect b="0" l="0" r="0" t="0"/>
          <a:stretch/>
        </p:blipFill>
        <p:spPr>
          <a:xfrm>
            <a:off x="0" y="2463800"/>
            <a:ext cx="2260883" cy="9474200"/>
          </a:xfrm>
          <a:prstGeom prst="rect">
            <a:avLst/>
          </a:prstGeom>
          <a:noFill/>
          <a:ln>
            <a:noFill/>
          </a:ln>
        </p:spPr>
      </p:pic>
      <p:pic>
        <p:nvPicPr>
          <p:cNvPr descr=" " id="2091" name="Google Shape;2091;p24"/>
          <p:cNvPicPr preferRelativeResize="0"/>
          <p:nvPr/>
        </p:nvPicPr>
        <p:blipFill rotWithShape="1">
          <a:blip r:embed="rId16">
            <a:alphaModFix/>
          </a:blip>
          <a:srcRect b="0" l="0" r="0" t="0"/>
          <a:stretch/>
        </p:blipFill>
        <p:spPr>
          <a:xfrm>
            <a:off x="0" y="1651000"/>
            <a:ext cx="2260883" cy="2946400"/>
          </a:xfrm>
          <a:prstGeom prst="rect">
            <a:avLst/>
          </a:prstGeom>
          <a:noFill/>
          <a:ln>
            <a:noFill/>
          </a:ln>
        </p:spPr>
      </p:pic>
      <p:pic>
        <p:nvPicPr>
          <p:cNvPr descr=" " id="2092" name="Google Shape;2092;p24"/>
          <p:cNvPicPr preferRelativeResize="0"/>
          <p:nvPr/>
        </p:nvPicPr>
        <p:blipFill rotWithShape="1">
          <a:blip r:embed="rId17">
            <a:alphaModFix/>
          </a:blip>
          <a:srcRect b="0" l="0" r="0" t="0"/>
          <a:stretch/>
        </p:blipFill>
        <p:spPr>
          <a:xfrm>
            <a:off x="0" y="2065040"/>
            <a:ext cx="1846462" cy="2117502"/>
          </a:xfrm>
          <a:prstGeom prst="rect">
            <a:avLst/>
          </a:prstGeom>
          <a:noFill/>
          <a:ln>
            <a:noFill/>
          </a:ln>
        </p:spPr>
      </p:pic>
      <p:pic>
        <p:nvPicPr>
          <p:cNvPr descr=" " id="2093" name="Google Shape;2093;p24"/>
          <p:cNvPicPr preferRelativeResize="0"/>
          <p:nvPr/>
        </p:nvPicPr>
        <p:blipFill rotWithShape="1">
          <a:blip r:embed="rId18">
            <a:alphaModFix/>
          </a:blip>
          <a:srcRect b="0" l="0" r="0" t="0"/>
          <a:stretch/>
        </p:blipFill>
        <p:spPr>
          <a:xfrm>
            <a:off x="965324" y="9880600"/>
            <a:ext cx="76210" cy="101600"/>
          </a:xfrm>
          <a:prstGeom prst="rect">
            <a:avLst/>
          </a:prstGeom>
          <a:noFill/>
          <a:ln>
            <a:noFill/>
          </a:ln>
        </p:spPr>
      </p:pic>
      <p:pic>
        <p:nvPicPr>
          <p:cNvPr descr=" " id="2094" name="Google Shape;2094;p24"/>
          <p:cNvPicPr preferRelativeResize="0"/>
          <p:nvPr/>
        </p:nvPicPr>
        <p:blipFill rotWithShape="1">
          <a:blip r:embed="rId18">
            <a:alphaModFix/>
          </a:blip>
          <a:srcRect b="0" l="0" r="0" t="0"/>
          <a:stretch/>
        </p:blipFill>
        <p:spPr>
          <a:xfrm>
            <a:off x="965324" y="9880600"/>
            <a:ext cx="76210" cy="101600"/>
          </a:xfrm>
          <a:prstGeom prst="rect">
            <a:avLst/>
          </a:prstGeom>
          <a:noFill/>
          <a:ln>
            <a:noFill/>
          </a:ln>
        </p:spPr>
      </p:pic>
      <p:pic>
        <p:nvPicPr>
          <p:cNvPr descr=" " id="2095" name="Google Shape;2095;p24"/>
          <p:cNvPicPr preferRelativeResize="0"/>
          <p:nvPr/>
        </p:nvPicPr>
        <p:blipFill rotWithShape="1">
          <a:blip r:embed="rId19">
            <a:alphaModFix/>
          </a:blip>
          <a:srcRect b="0" l="0" r="0" t="0"/>
          <a:stretch/>
        </p:blipFill>
        <p:spPr>
          <a:xfrm>
            <a:off x="76213" y="9169400"/>
            <a:ext cx="101613" cy="127000"/>
          </a:xfrm>
          <a:prstGeom prst="rect">
            <a:avLst/>
          </a:prstGeom>
          <a:noFill/>
          <a:ln>
            <a:noFill/>
          </a:ln>
        </p:spPr>
      </p:pic>
      <p:pic>
        <p:nvPicPr>
          <p:cNvPr descr=" " id="2096" name="Google Shape;2096;p24"/>
          <p:cNvPicPr preferRelativeResize="0"/>
          <p:nvPr/>
        </p:nvPicPr>
        <p:blipFill rotWithShape="1">
          <a:blip r:embed="rId19">
            <a:alphaModFix/>
          </a:blip>
          <a:srcRect b="0" l="0" r="0" t="0"/>
          <a:stretch/>
        </p:blipFill>
        <p:spPr>
          <a:xfrm>
            <a:off x="76213" y="9169400"/>
            <a:ext cx="101613" cy="127000"/>
          </a:xfrm>
          <a:prstGeom prst="rect">
            <a:avLst/>
          </a:prstGeom>
          <a:noFill/>
          <a:ln>
            <a:noFill/>
          </a:ln>
        </p:spPr>
      </p:pic>
      <p:pic>
        <p:nvPicPr>
          <p:cNvPr descr=" " id="2097" name="Google Shape;2097;p24"/>
          <p:cNvPicPr preferRelativeResize="0"/>
          <p:nvPr/>
        </p:nvPicPr>
        <p:blipFill rotWithShape="1">
          <a:blip r:embed="rId11">
            <a:alphaModFix/>
          </a:blip>
          <a:srcRect b="0" l="0" r="0" t="0"/>
          <a:stretch/>
        </p:blipFill>
        <p:spPr>
          <a:xfrm>
            <a:off x="1752819" y="4114800"/>
            <a:ext cx="127016" cy="127000"/>
          </a:xfrm>
          <a:prstGeom prst="rect">
            <a:avLst/>
          </a:prstGeom>
          <a:noFill/>
          <a:ln>
            <a:noFill/>
          </a:ln>
        </p:spPr>
      </p:pic>
      <p:pic>
        <p:nvPicPr>
          <p:cNvPr descr=" " id="2098" name="Google Shape;2098;p24"/>
          <p:cNvPicPr preferRelativeResize="0"/>
          <p:nvPr/>
        </p:nvPicPr>
        <p:blipFill rotWithShape="1">
          <a:blip r:embed="rId11">
            <a:alphaModFix/>
          </a:blip>
          <a:srcRect b="0" l="0" r="0" t="0"/>
          <a:stretch/>
        </p:blipFill>
        <p:spPr>
          <a:xfrm>
            <a:off x="1752819" y="4114800"/>
            <a:ext cx="127016" cy="127000"/>
          </a:xfrm>
          <a:prstGeom prst="rect">
            <a:avLst/>
          </a:prstGeom>
          <a:noFill/>
          <a:ln>
            <a:noFill/>
          </a:ln>
        </p:spPr>
      </p:pic>
      <p:pic>
        <p:nvPicPr>
          <p:cNvPr descr=" " id="2099" name="Google Shape;2099;p24"/>
          <p:cNvPicPr preferRelativeResize="0"/>
          <p:nvPr/>
        </p:nvPicPr>
        <p:blipFill rotWithShape="1">
          <a:blip r:embed="rId20">
            <a:alphaModFix/>
          </a:blip>
          <a:srcRect b="0" l="0" r="0" t="0"/>
          <a:stretch/>
        </p:blipFill>
        <p:spPr>
          <a:xfrm>
            <a:off x="711286" y="7315200"/>
            <a:ext cx="101613" cy="76200"/>
          </a:xfrm>
          <a:prstGeom prst="rect">
            <a:avLst/>
          </a:prstGeom>
          <a:noFill/>
          <a:ln>
            <a:noFill/>
          </a:ln>
        </p:spPr>
      </p:pic>
      <p:pic>
        <p:nvPicPr>
          <p:cNvPr descr=" " id="2100" name="Google Shape;2100;p24"/>
          <p:cNvPicPr preferRelativeResize="0"/>
          <p:nvPr/>
        </p:nvPicPr>
        <p:blipFill rotWithShape="1">
          <a:blip r:embed="rId20">
            <a:alphaModFix/>
          </a:blip>
          <a:srcRect b="0" l="0" r="0" t="0"/>
          <a:stretch/>
        </p:blipFill>
        <p:spPr>
          <a:xfrm>
            <a:off x="711286" y="7315200"/>
            <a:ext cx="101613" cy="76200"/>
          </a:xfrm>
          <a:prstGeom prst="rect">
            <a:avLst/>
          </a:prstGeom>
          <a:noFill/>
          <a:ln>
            <a:noFill/>
          </a:ln>
        </p:spPr>
      </p:pic>
      <p:pic>
        <p:nvPicPr>
          <p:cNvPr descr=" " id="2101" name="Google Shape;2101;p24"/>
          <p:cNvPicPr preferRelativeResize="0"/>
          <p:nvPr/>
        </p:nvPicPr>
        <p:blipFill rotWithShape="1">
          <a:blip r:embed="rId21">
            <a:alphaModFix/>
          </a:blip>
          <a:srcRect b="0" l="0" r="0" t="0"/>
          <a:stretch/>
        </p:blipFill>
        <p:spPr>
          <a:xfrm>
            <a:off x="2298987" y="11645900"/>
            <a:ext cx="1981448" cy="1981200"/>
          </a:xfrm>
          <a:prstGeom prst="rect">
            <a:avLst/>
          </a:prstGeom>
          <a:noFill/>
          <a:ln>
            <a:noFill/>
          </a:ln>
        </p:spPr>
      </p:pic>
      <p:pic>
        <p:nvPicPr>
          <p:cNvPr descr=" " id="2102" name="Google Shape;2102;p24"/>
          <p:cNvPicPr preferRelativeResize="0"/>
          <p:nvPr/>
        </p:nvPicPr>
        <p:blipFill rotWithShape="1">
          <a:blip r:embed="rId21">
            <a:alphaModFix/>
          </a:blip>
          <a:srcRect b="0" l="0" r="0" t="0"/>
          <a:stretch/>
        </p:blipFill>
        <p:spPr>
          <a:xfrm>
            <a:off x="2298987" y="11645900"/>
            <a:ext cx="1981448" cy="1981200"/>
          </a:xfrm>
          <a:prstGeom prst="rect">
            <a:avLst/>
          </a:prstGeom>
          <a:noFill/>
          <a:ln>
            <a:noFill/>
          </a:ln>
        </p:spPr>
      </p:pic>
      <p:pic>
        <p:nvPicPr>
          <p:cNvPr descr=" " id="2103" name="Google Shape;2103;p24"/>
          <p:cNvPicPr preferRelativeResize="0"/>
          <p:nvPr/>
        </p:nvPicPr>
        <p:blipFill rotWithShape="1">
          <a:blip r:embed="rId22">
            <a:alphaModFix/>
          </a:blip>
          <a:srcRect b="0" l="0" r="0" t="0"/>
          <a:stretch/>
        </p:blipFill>
        <p:spPr>
          <a:xfrm>
            <a:off x="2845156" y="12192000"/>
            <a:ext cx="3048381" cy="1524000"/>
          </a:xfrm>
          <a:prstGeom prst="rect">
            <a:avLst/>
          </a:prstGeom>
          <a:noFill/>
          <a:ln>
            <a:noFill/>
          </a:ln>
        </p:spPr>
      </p:pic>
      <p:pic>
        <p:nvPicPr>
          <p:cNvPr descr=" " id="2104" name="Google Shape;2104;p24"/>
          <p:cNvPicPr preferRelativeResize="0"/>
          <p:nvPr/>
        </p:nvPicPr>
        <p:blipFill rotWithShape="1">
          <a:blip r:embed="rId23">
            <a:alphaModFix/>
          </a:blip>
          <a:srcRect b="0" l="0" r="0" t="0"/>
          <a:stretch/>
        </p:blipFill>
        <p:spPr>
          <a:xfrm>
            <a:off x="2972171" y="12319000"/>
            <a:ext cx="2819752" cy="1397000"/>
          </a:xfrm>
          <a:prstGeom prst="rect">
            <a:avLst/>
          </a:prstGeom>
          <a:noFill/>
          <a:ln>
            <a:noFill/>
          </a:ln>
        </p:spPr>
      </p:pic>
      <p:pic>
        <p:nvPicPr>
          <p:cNvPr descr=" " id="2105" name="Google Shape;2105;p24"/>
          <p:cNvPicPr preferRelativeResize="0"/>
          <p:nvPr/>
        </p:nvPicPr>
        <p:blipFill rotWithShape="1">
          <a:blip r:embed="rId21">
            <a:alphaModFix/>
          </a:blip>
          <a:srcRect b="0" l="0" r="0" t="0"/>
          <a:stretch/>
        </p:blipFill>
        <p:spPr>
          <a:xfrm>
            <a:off x="4483660" y="11645900"/>
            <a:ext cx="1981448" cy="1981200"/>
          </a:xfrm>
          <a:prstGeom prst="rect">
            <a:avLst/>
          </a:prstGeom>
          <a:noFill/>
          <a:ln>
            <a:noFill/>
          </a:ln>
        </p:spPr>
      </p:pic>
      <p:pic>
        <p:nvPicPr>
          <p:cNvPr descr=" " id="2106" name="Google Shape;2106;p24"/>
          <p:cNvPicPr preferRelativeResize="0"/>
          <p:nvPr/>
        </p:nvPicPr>
        <p:blipFill rotWithShape="1">
          <a:blip r:embed="rId21">
            <a:alphaModFix/>
          </a:blip>
          <a:srcRect b="0" l="0" r="0" t="0"/>
          <a:stretch/>
        </p:blipFill>
        <p:spPr>
          <a:xfrm>
            <a:off x="4483660" y="11645900"/>
            <a:ext cx="1981448" cy="1981200"/>
          </a:xfrm>
          <a:prstGeom prst="rect">
            <a:avLst/>
          </a:prstGeom>
          <a:noFill/>
          <a:ln>
            <a:noFill/>
          </a:ln>
        </p:spPr>
      </p:pic>
      <p:pic>
        <p:nvPicPr>
          <p:cNvPr descr=" " id="2107" name="Google Shape;2107;p24"/>
          <p:cNvPicPr preferRelativeResize="0"/>
          <p:nvPr/>
        </p:nvPicPr>
        <p:blipFill rotWithShape="1">
          <a:blip r:embed="rId22">
            <a:alphaModFix/>
          </a:blip>
          <a:srcRect b="0" l="0" r="0" t="0"/>
          <a:stretch/>
        </p:blipFill>
        <p:spPr>
          <a:xfrm>
            <a:off x="5055232" y="12192000"/>
            <a:ext cx="3048381" cy="1524000"/>
          </a:xfrm>
          <a:prstGeom prst="rect">
            <a:avLst/>
          </a:prstGeom>
          <a:noFill/>
          <a:ln>
            <a:noFill/>
          </a:ln>
        </p:spPr>
      </p:pic>
      <p:pic>
        <p:nvPicPr>
          <p:cNvPr descr=" " id="2108" name="Google Shape;2108;p24"/>
          <p:cNvPicPr preferRelativeResize="0"/>
          <p:nvPr/>
        </p:nvPicPr>
        <p:blipFill rotWithShape="1">
          <a:blip r:embed="rId24">
            <a:alphaModFix/>
          </a:blip>
          <a:srcRect b="0" l="0" r="0" t="0"/>
          <a:stretch/>
        </p:blipFill>
        <p:spPr>
          <a:xfrm>
            <a:off x="5182248" y="12319000"/>
            <a:ext cx="2794349" cy="1397000"/>
          </a:xfrm>
          <a:prstGeom prst="rect">
            <a:avLst/>
          </a:prstGeom>
          <a:noFill/>
          <a:ln>
            <a:noFill/>
          </a:ln>
        </p:spPr>
      </p:pic>
      <p:pic>
        <p:nvPicPr>
          <p:cNvPr descr=" " id="2109" name="Google Shape;2109;p24"/>
          <p:cNvPicPr preferRelativeResize="0"/>
          <p:nvPr/>
        </p:nvPicPr>
        <p:blipFill rotWithShape="1">
          <a:blip r:embed="rId21">
            <a:alphaModFix/>
          </a:blip>
          <a:srcRect b="0" l="0" r="0" t="0"/>
          <a:stretch/>
        </p:blipFill>
        <p:spPr>
          <a:xfrm>
            <a:off x="6693737" y="11645900"/>
            <a:ext cx="1981448" cy="1981200"/>
          </a:xfrm>
          <a:prstGeom prst="rect">
            <a:avLst/>
          </a:prstGeom>
          <a:noFill/>
          <a:ln>
            <a:noFill/>
          </a:ln>
        </p:spPr>
      </p:pic>
      <p:pic>
        <p:nvPicPr>
          <p:cNvPr descr=" " id="2110" name="Google Shape;2110;p24"/>
          <p:cNvPicPr preferRelativeResize="0"/>
          <p:nvPr/>
        </p:nvPicPr>
        <p:blipFill rotWithShape="1">
          <a:blip r:embed="rId21">
            <a:alphaModFix/>
          </a:blip>
          <a:srcRect b="0" l="0" r="0" t="0"/>
          <a:stretch/>
        </p:blipFill>
        <p:spPr>
          <a:xfrm>
            <a:off x="6693737" y="11645900"/>
            <a:ext cx="1981448" cy="1981200"/>
          </a:xfrm>
          <a:prstGeom prst="rect">
            <a:avLst/>
          </a:prstGeom>
          <a:noFill/>
          <a:ln>
            <a:noFill/>
          </a:ln>
        </p:spPr>
      </p:pic>
      <p:pic>
        <p:nvPicPr>
          <p:cNvPr descr=" " id="2111" name="Google Shape;2111;p24"/>
          <p:cNvPicPr preferRelativeResize="0"/>
          <p:nvPr/>
        </p:nvPicPr>
        <p:blipFill rotWithShape="1">
          <a:blip r:embed="rId25">
            <a:alphaModFix/>
          </a:blip>
          <a:srcRect b="0" l="0" r="0" t="0"/>
          <a:stretch/>
        </p:blipFill>
        <p:spPr>
          <a:xfrm>
            <a:off x="4483660" y="9436100"/>
            <a:ext cx="1981448" cy="1955800"/>
          </a:xfrm>
          <a:prstGeom prst="rect">
            <a:avLst/>
          </a:prstGeom>
          <a:noFill/>
          <a:ln>
            <a:noFill/>
          </a:ln>
        </p:spPr>
      </p:pic>
      <p:pic>
        <p:nvPicPr>
          <p:cNvPr descr=" " id="2112" name="Google Shape;2112;p24"/>
          <p:cNvPicPr preferRelativeResize="0"/>
          <p:nvPr/>
        </p:nvPicPr>
        <p:blipFill rotWithShape="1">
          <a:blip r:embed="rId25">
            <a:alphaModFix/>
          </a:blip>
          <a:srcRect b="0" l="0" r="0" t="0"/>
          <a:stretch/>
        </p:blipFill>
        <p:spPr>
          <a:xfrm>
            <a:off x="4483660" y="9436100"/>
            <a:ext cx="1981448" cy="1955800"/>
          </a:xfrm>
          <a:prstGeom prst="rect">
            <a:avLst/>
          </a:prstGeom>
          <a:noFill/>
          <a:ln>
            <a:noFill/>
          </a:ln>
        </p:spPr>
      </p:pic>
      <p:pic>
        <p:nvPicPr>
          <p:cNvPr descr=" " id="2113" name="Google Shape;2113;p24"/>
          <p:cNvPicPr preferRelativeResize="0"/>
          <p:nvPr/>
        </p:nvPicPr>
        <p:blipFill rotWithShape="1">
          <a:blip r:embed="rId26">
            <a:alphaModFix/>
          </a:blip>
          <a:srcRect b="0" l="0" r="0" t="0"/>
          <a:stretch/>
        </p:blipFill>
        <p:spPr>
          <a:xfrm>
            <a:off x="114314" y="11645900"/>
            <a:ext cx="1956044" cy="1981200"/>
          </a:xfrm>
          <a:prstGeom prst="rect">
            <a:avLst/>
          </a:prstGeom>
          <a:noFill/>
          <a:ln>
            <a:noFill/>
          </a:ln>
        </p:spPr>
      </p:pic>
      <p:pic>
        <p:nvPicPr>
          <p:cNvPr descr=" " id="2114" name="Google Shape;2114;p24"/>
          <p:cNvPicPr preferRelativeResize="0"/>
          <p:nvPr/>
        </p:nvPicPr>
        <p:blipFill rotWithShape="1">
          <a:blip r:embed="rId26">
            <a:alphaModFix/>
          </a:blip>
          <a:srcRect b="0" l="0" r="0" t="0"/>
          <a:stretch/>
        </p:blipFill>
        <p:spPr>
          <a:xfrm>
            <a:off x="114314" y="11645900"/>
            <a:ext cx="1956044" cy="1981200"/>
          </a:xfrm>
          <a:prstGeom prst="rect">
            <a:avLst/>
          </a:prstGeom>
          <a:noFill/>
          <a:ln>
            <a:noFill/>
          </a:ln>
        </p:spPr>
      </p:pic>
      <p:pic>
        <p:nvPicPr>
          <p:cNvPr descr=" " id="2115" name="Google Shape;2115;p24"/>
          <p:cNvPicPr preferRelativeResize="0"/>
          <p:nvPr/>
        </p:nvPicPr>
        <p:blipFill rotWithShape="1">
          <a:blip r:embed="rId22">
            <a:alphaModFix/>
          </a:blip>
          <a:srcRect b="0" l="0" r="0" t="0"/>
          <a:stretch/>
        </p:blipFill>
        <p:spPr>
          <a:xfrm>
            <a:off x="660483" y="12192000"/>
            <a:ext cx="3048381" cy="1524000"/>
          </a:xfrm>
          <a:prstGeom prst="rect">
            <a:avLst/>
          </a:prstGeom>
          <a:noFill/>
          <a:ln>
            <a:noFill/>
          </a:ln>
        </p:spPr>
      </p:pic>
      <p:pic>
        <p:nvPicPr>
          <p:cNvPr descr=" " id="2116" name="Google Shape;2116;p24"/>
          <p:cNvPicPr preferRelativeResize="0"/>
          <p:nvPr/>
        </p:nvPicPr>
        <p:blipFill rotWithShape="1">
          <a:blip r:embed="rId23">
            <a:alphaModFix/>
          </a:blip>
          <a:srcRect b="0" l="0" r="0" t="0"/>
          <a:stretch/>
        </p:blipFill>
        <p:spPr>
          <a:xfrm>
            <a:off x="787498" y="12319000"/>
            <a:ext cx="2819752" cy="1397000"/>
          </a:xfrm>
          <a:prstGeom prst="rect">
            <a:avLst/>
          </a:prstGeom>
          <a:noFill/>
          <a:ln>
            <a:noFill/>
          </a:ln>
        </p:spPr>
      </p:pic>
      <p:pic>
        <p:nvPicPr>
          <p:cNvPr descr=" " id="2117" name="Google Shape;2117;p24"/>
          <p:cNvPicPr preferRelativeResize="0"/>
          <p:nvPr/>
        </p:nvPicPr>
        <p:blipFill rotWithShape="1">
          <a:blip r:embed="rId21">
            <a:alphaModFix/>
          </a:blip>
          <a:srcRect b="0" l="0" r="0" t="0"/>
          <a:stretch/>
        </p:blipFill>
        <p:spPr>
          <a:xfrm>
            <a:off x="1206651" y="8293100"/>
            <a:ext cx="1981448" cy="1981200"/>
          </a:xfrm>
          <a:prstGeom prst="rect">
            <a:avLst/>
          </a:prstGeom>
          <a:noFill/>
          <a:ln>
            <a:noFill/>
          </a:ln>
        </p:spPr>
      </p:pic>
      <p:pic>
        <p:nvPicPr>
          <p:cNvPr descr=" " id="2118" name="Google Shape;2118;p24"/>
          <p:cNvPicPr preferRelativeResize="0"/>
          <p:nvPr/>
        </p:nvPicPr>
        <p:blipFill rotWithShape="1">
          <a:blip r:embed="rId21">
            <a:alphaModFix/>
          </a:blip>
          <a:srcRect b="0" l="0" r="0" t="0"/>
          <a:stretch/>
        </p:blipFill>
        <p:spPr>
          <a:xfrm>
            <a:off x="1206651" y="8293100"/>
            <a:ext cx="1981448" cy="1981200"/>
          </a:xfrm>
          <a:prstGeom prst="rect">
            <a:avLst/>
          </a:prstGeom>
          <a:noFill/>
          <a:ln>
            <a:noFill/>
          </a:ln>
        </p:spPr>
      </p:pic>
      <p:pic>
        <p:nvPicPr>
          <p:cNvPr descr=" " id="2119" name="Google Shape;2119;p24"/>
          <p:cNvPicPr preferRelativeResize="0"/>
          <p:nvPr/>
        </p:nvPicPr>
        <p:blipFill rotWithShape="1">
          <a:blip r:embed="rId25">
            <a:alphaModFix/>
          </a:blip>
          <a:srcRect b="0" l="0" r="0" t="0"/>
          <a:stretch/>
        </p:blipFill>
        <p:spPr>
          <a:xfrm>
            <a:off x="1206651" y="10528300"/>
            <a:ext cx="1981448" cy="1955800"/>
          </a:xfrm>
          <a:prstGeom prst="rect">
            <a:avLst/>
          </a:prstGeom>
          <a:noFill/>
          <a:ln>
            <a:noFill/>
          </a:ln>
        </p:spPr>
      </p:pic>
      <p:pic>
        <p:nvPicPr>
          <p:cNvPr descr=" " id="2120" name="Google Shape;2120;p24"/>
          <p:cNvPicPr preferRelativeResize="0"/>
          <p:nvPr/>
        </p:nvPicPr>
        <p:blipFill rotWithShape="1">
          <a:blip r:embed="rId25">
            <a:alphaModFix/>
          </a:blip>
          <a:srcRect b="0" l="0" r="0" t="0"/>
          <a:stretch/>
        </p:blipFill>
        <p:spPr>
          <a:xfrm>
            <a:off x="1206651" y="10528300"/>
            <a:ext cx="1981448" cy="1955800"/>
          </a:xfrm>
          <a:prstGeom prst="rect">
            <a:avLst/>
          </a:prstGeom>
          <a:noFill/>
          <a:ln>
            <a:noFill/>
          </a:ln>
        </p:spPr>
      </p:pic>
      <p:pic>
        <p:nvPicPr>
          <p:cNvPr descr=" " id="2121" name="Google Shape;2121;p24"/>
          <p:cNvPicPr preferRelativeResize="0"/>
          <p:nvPr/>
        </p:nvPicPr>
        <p:blipFill rotWithShape="1">
          <a:blip r:embed="rId27">
            <a:alphaModFix/>
          </a:blip>
          <a:srcRect b="0" l="0" r="0" t="0"/>
          <a:stretch/>
        </p:blipFill>
        <p:spPr>
          <a:xfrm>
            <a:off x="5322312" y="10105827"/>
            <a:ext cx="628189" cy="780728"/>
          </a:xfrm>
          <a:prstGeom prst="rect">
            <a:avLst/>
          </a:prstGeom>
          <a:noFill/>
          <a:ln>
            <a:noFill/>
          </a:ln>
        </p:spPr>
      </p:pic>
      <p:pic>
        <p:nvPicPr>
          <p:cNvPr descr=" " id="2122" name="Google Shape;2122;p24"/>
          <p:cNvPicPr preferRelativeResize="0"/>
          <p:nvPr/>
        </p:nvPicPr>
        <p:blipFill rotWithShape="1">
          <a:blip r:embed="rId28">
            <a:alphaModFix/>
          </a:blip>
          <a:srcRect b="0" l="0" r="0" t="0"/>
          <a:stretch/>
        </p:blipFill>
        <p:spPr>
          <a:xfrm>
            <a:off x="5322322" y="10105827"/>
            <a:ext cx="628170" cy="780752"/>
          </a:xfrm>
          <a:prstGeom prst="rect">
            <a:avLst/>
          </a:prstGeom>
          <a:noFill/>
          <a:ln>
            <a:noFill/>
          </a:ln>
        </p:spPr>
      </p:pic>
      <p:pic>
        <p:nvPicPr>
          <p:cNvPr descr=" " id="2123" name="Google Shape;2123;p24"/>
          <p:cNvPicPr preferRelativeResize="0"/>
          <p:nvPr/>
        </p:nvPicPr>
        <p:blipFill rotWithShape="1">
          <a:blip r:embed="rId29">
            <a:alphaModFix/>
          </a:blip>
          <a:srcRect b="0" l="0" r="0" t="0"/>
          <a:stretch/>
        </p:blipFill>
        <p:spPr>
          <a:xfrm>
            <a:off x="5019295" y="9950227"/>
            <a:ext cx="626093" cy="739527"/>
          </a:xfrm>
          <a:prstGeom prst="rect">
            <a:avLst/>
          </a:prstGeom>
          <a:noFill/>
          <a:ln>
            <a:noFill/>
          </a:ln>
        </p:spPr>
      </p:pic>
      <p:pic>
        <p:nvPicPr>
          <p:cNvPr descr=" " id="2124" name="Google Shape;2124;p24"/>
          <p:cNvPicPr preferRelativeResize="0"/>
          <p:nvPr/>
        </p:nvPicPr>
        <p:blipFill rotWithShape="1">
          <a:blip r:embed="rId30">
            <a:alphaModFix/>
          </a:blip>
          <a:srcRect b="0" l="0" r="0" t="0"/>
          <a:stretch/>
        </p:blipFill>
        <p:spPr>
          <a:xfrm>
            <a:off x="5019285" y="9950227"/>
            <a:ext cx="626099" cy="739502"/>
          </a:xfrm>
          <a:prstGeom prst="rect">
            <a:avLst/>
          </a:prstGeom>
          <a:noFill/>
          <a:ln>
            <a:noFill/>
          </a:ln>
        </p:spPr>
      </p:pic>
      <p:pic>
        <p:nvPicPr>
          <p:cNvPr descr=" " id="2125" name="Google Shape;2125;p24"/>
          <p:cNvPicPr preferRelativeResize="0"/>
          <p:nvPr/>
        </p:nvPicPr>
        <p:blipFill rotWithShape="1">
          <a:blip r:embed="rId31">
            <a:alphaModFix/>
          </a:blip>
          <a:srcRect b="0" l="0" r="0" t="0"/>
          <a:stretch/>
        </p:blipFill>
        <p:spPr>
          <a:xfrm>
            <a:off x="1930641" y="8788400"/>
            <a:ext cx="228548" cy="965200"/>
          </a:xfrm>
          <a:prstGeom prst="rect">
            <a:avLst/>
          </a:prstGeom>
          <a:noFill/>
          <a:ln>
            <a:noFill/>
          </a:ln>
        </p:spPr>
      </p:pic>
      <p:pic>
        <p:nvPicPr>
          <p:cNvPr descr=" " id="2126" name="Google Shape;2126;p24"/>
          <p:cNvPicPr preferRelativeResize="0"/>
          <p:nvPr/>
        </p:nvPicPr>
        <p:blipFill rotWithShape="1">
          <a:blip r:embed="rId32">
            <a:alphaModFix/>
          </a:blip>
          <a:srcRect b="0" l="0" r="0" t="0"/>
          <a:stretch/>
        </p:blipFill>
        <p:spPr>
          <a:xfrm>
            <a:off x="1930641" y="8788400"/>
            <a:ext cx="228548" cy="965200"/>
          </a:xfrm>
          <a:prstGeom prst="rect">
            <a:avLst/>
          </a:prstGeom>
          <a:noFill/>
          <a:ln>
            <a:noFill/>
          </a:ln>
        </p:spPr>
      </p:pic>
      <p:pic>
        <p:nvPicPr>
          <p:cNvPr descr=" " id="2127" name="Google Shape;2127;p24"/>
          <p:cNvPicPr preferRelativeResize="0"/>
          <p:nvPr/>
        </p:nvPicPr>
        <p:blipFill rotWithShape="1">
          <a:blip r:embed="rId33">
            <a:alphaModFix/>
          </a:blip>
          <a:srcRect b="0" l="0" r="0" t="0"/>
          <a:stretch/>
        </p:blipFill>
        <p:spPr>
          <a:xfrm>
            <a:off x="2236633" y="8788400"/>
            <a:ext cx="252878" cy="965200"/>
          </a:xfrm>
          <a:prstGeom prst="rect">
            <a:avLst/>
          </a:prstGeom>
          <a:noFill/>
          <a:ln>
            <a:noFill/>
          </a:ln>
        </p:spPr>
      </p:pic>
      <p:pic>
        <p:nvPicPr>
          <p:cNvPr descr=" " id="2128" name="Google Shape;2128;p24"/>
          <p:cNvPicPr preferRelativeResize="0"/>
          <p:nvPr/>
        </p:nvPicPr>
        <p:blipFill rotWithShape="1">
          <a:blip r:embed="rId34">
            <a:alphaModFix/>
          </a:blip>
          <a:srcRect b="0" l="0" r="0" t="0"/>
          <a:stretch/>
        </p:blipFill>
        <p:spPr>
          <a:xfrm>
            <a:off x="2236633" y="8788400"/>
            <a:ext cx="252878" cy="965200"/>
          </a:xfrm>
          <a:prstGeom prst="rect">
            <a:avLst/>
          </a:prstGeom>
          <a:noFill/>
          <a:ln>
            <a:noFill/>
          </a:ln>
        </p:spPr>
      </p:pic>
      <p:pic>
        <p:nvPicPr>
          <p:cNvPr descr=" " id="2129" name="Google Shape;2129;p24"/>
          <p:cNvPicPr preferRelativeResize="0"/>
          <p:nvPr/>
        </p:nvPicPr>
        <p:blipFill rotWithShape="1">
          <a:blip r:embed="rId35">
            <a:alphaModFix/>
          </a:blip>
          <a:srcRect b="0" l="0" r="0" t="0"/>
          <a:stretch/>
        </p:blipFill>
        <p:spPr>
          <a:xfrm>
            <a:off x="3087134" y="12446074"/>
            <a:ext cx="187708" cy="203126"/>
          </a:xfrm>
          <a:prstGeom prst="rect">
            <a:avLst/>
          </a:prstGeom>
          <a:noFill/>
          <a:ln>
            <a:noFill/>
          </a:ln>
        </p:spPr>
      </p:pic>
      <p:pic>
        <p:nvPicPr>
          <p:cNvPr descr=" " id="2130" name="Google Shape;2130;p24"/>
          <p:cNvPicPr preferRelativeResize="0"/>
          <p:nvPr/>
        </p:nvPicPr>
        <p:blipFill rotWithShape="1">
          <a:blip r:embed="rId36">
            <a:alphaModFix/>
          </a:blip>
          <a:srcRect b="0" l="0" r="0" t="0"/>
          <a:stretch/>
        </p:blipFill>
        <p:spPr>
          <a:xfrm>
            <a:off x="3087140" y="12446074"/>
            <a:ext cx="187714" cy="203126"/>
          </a:xfrm>
          <a:prstGeom prst="rect">
            <a:avLst/>
          </a:prstGeom>
          <a:noFill/>
          <a:ln>
            <a:noFill/>
          </a:ln>
        </p:spPr>
      </p:pic>
      <p:pic>
        <p:nvPicPr>
          <p:cNvPr descr=" " id="2131" name="Google Shape;2131;p24"/>
          <p:cNvPicPr preferRelativeResize="0"/>
          <p:nvPr/>
        </p:nvPicPr>
        <p:blipFill rotWithShape="1">
          <a:blip r:embed="rId37">
            <a:alphaModFix/>
          </a:blip>
          <a:srcRect b="0" l="0" r="0" t="0"/>
          <a:stretch/>
        </p:blipFill>
        <p:spPr>
          <a:xfrm>
            <a:off x="2825685" y="12166674"/>
            <a:ext cx="928093" cy="939726"/>
          </a:xfrm>
          <a:prstGeom prst="rect">
            <a:avLst/>
          </a:prstGeom>
          <a:noFill/>
          <a:ln>
            <a:noFill/>
          </a:ln>
        </p:spPr>
      </p:pic>
      <p:pic>
        <p:nvPicPr>
          <p:cNvPr descr=" " id="2132" name="Google Shape;2132;p24"/>
          <p:cNvPicPr preferRelativeResize="0"/>
          <p:nvPr/>
        </p:nvPicPr>
        <p:blipFill rotWithShape="1">
          <a:blip r:embed="rId38">
            <a:alphaModFix/>
          </a:blip>
          <a:srcRect b="0" l="0" r="0" t="0"/>
          <a:stretch/>
        </p:blipFill>
        <p:spPr>
          <a:xfrm>
            <a:off x="2825691" y="12166674"/>
            <a:ext cx="928090" cy="939726"/>
          </a:xfrm>
          <a:prstGeom prst="rect">
            <a:avLst/>
          </a:prstGeom>
          <a:noFill/>
          <a:ln>
            <a:noFill/>
          </a:ln>
        </p:spPr>
      </p:pic>
      <p:pic>
        <p:nvPicPr>
          <p:cNvPr descr=" " id="2133" name="Google Shape;2133;p24"/>
          <p:cNvPicPr preferRelativeResize="0"/>
          <p:nvPr/>
        </p:nvPicPr>
        <p:blipFill rotWithShape="1">
          <a:blip r:embed="rId39">
            <a:alphaModFix/>
          </a:blip>
          <a:srcRect b="0" l="0" r="0" t="0"/>
          <a:stretch/>
        </p:blipFill>
        <p:spPr>
          <a:xfrm>
            <a:off x="3228793" y="12496899"/>
            <a:ext cx="303666" cy="406226"/>
          </a:xfrm>
          <a:prstGeom prst="rect">
            <a:avLst/>
          </a:prstGeom>
          <a:noFill/>
          <a:ln>
            <a:noFill/>
          </a:ln>
        </p:spPr>
      </p:pic>
      <p:pic>
        <p:nvPicPr>
          <p:cNvPr descr=" " id="2134" name="Google Shape;2134;p24"/>
          <p:cNvPicPr preferRelativeResize="0"/>
          <p:nvPr/>
        </p:nvPicPr>
        <p:blipFill rotWithShape="1">
          <a:blip r:embed="rId40">
            <a:alphaModFix/>
          </a:blip>
          <a:srcRect b="0" l="0" r="0" t="0"/>
          <a:stretch/>
        </p:blipFill>
        <p:spPr>
          <a:xfrm>
            <a:off x="3228789" y="12496874"/>
            <a:ext cx="303672" cy="406251"/>
          </a:xfrm>
          <a:prstGeom prst="rect">
            <a:avLst/>
          </a:prstGeom>
          <a:noFill/>
          <a:ln>
            <a:noFill/>
          </a:ln>
        </p:spPr>
      </p:pic>
      <p:pic>
        <p:nvPicPr>
          <p:cNvPr descr=" " id="2135" name="Google Shape;2135;p24"/>
          <p:cNvPicPr preferRelativeResize="0"/>
          <p:nvPr/>
        </p:nvPicPr>
        <p:blipFill rotWithShape="1">
          <a:blip r:embed="rId41">
            <a:alphaModFix/>
          </a:blip>
          <a:srcRect b="0" l="0" r="0" t="0"/>
          <a:stretch/>
        </p:blipFill>
        <p:spPr>
          <a:xfrm>
            <a:off x="0" y="9982200"/>
            <a:ext cx="1524191" cy="3048000"/>
          </a:xfrm>
          <a:prstGeom prst="rect">
            <a:avLst/>
          </a:prstGeom>
          <a:noFill/>
          <a:ln>
            <a:noFill/>
          </a:ln>
        </p:spPr>
      </p:pic>
      <p:pic>
        <p:nvPicPr>
          <p:cNvPr descr=" " id="2136" name="Google Shape;2136;p24"/>
          <p:cNvPicPr preferRelativeResize="0"/>
          <p:nvPr/>
        </p:nvPicPr>
        <p:blipFill rotWithShape="1">
          <a:blip r:embed="rId42">
            <a:alphaModFix/>
          </a:blip>
          <a:srcRect b="0" l="0" r="0" t="0"/>
          <a:stretch/>
        </p:blipFill>
        <p:spPr>
          <a:xfrm>
            <a:off x="0" y="10109200"/>
            <a:ext cx="1397175" cy="2794000"/>
          </a:xfrm>
          <a:prstGeom prst="rect">
            <a:avLst/>
          </a:prstGeom>
          <a:noFill/>
          <a:ln>
            <a:noFill/>
          </a:ln>
        </p:spPr>
      </p:pic>
      <p:pic>
        <p:nvPicPr>
          <p:cNvPr descr=" " id="2137" name="Google Shape;2137;p24"/>
          <p:cNvPicPr preferRelativeResize="0"/>
          <p:nvPr/>
        </p:nvPicPr>
        <p:blipFill rotWithShape="1">
          <a:blip r:embed="rId43">
            <a:alphaModFix/>
          </a:blip>
          <a:srcRect b="0" l="0" r="0" t="0"/>
          <a:stretch/>
        </p:blipFill>
        <p:spPr>
          <a:xfrm>
            <a:off x="0" y="10528300"/>
            <a:ext cx="978022" cy="1955800"/>
          </a:xfrm>
          <a:prstGeom prst="rect">
            <a:avLst/>
          </a:prstGeom>
          <a:noFill/>
          <a:ln>
            <a:noFill/>
          </a:ln>
        </p:spPr>
      </p:pic>
      <p:pic>
        <p:nvPicPr>
          <p:cNvPr descr=" " id="2138" name="Google Shape;2138;p24"/>
          <p:cNvPicPr preferRelativeResize="0"/>
          <p:nvPr/>
        </p:nvPicPr>
        <p:blipFill rotWithShape="1">
          <a:blip r:embed="rId21">
            <a:alphaModFix/>
          </a:blip>
          <a:srcRect b="0" l="0" r="0" t="0"/>
          <a:stretch/>
        </p:blipFill>
        <p:spPr>
          <a:xfrm>
            <a:off x="22316689" y="139700"/>
            <a:ext cx="1981448" cy="1981200"/>
          </a:xfrm>
          <a:prstGeom prst="rect">
            <a:avLst/>
          </a:prstGeom>
          <a:noFill/>
          <a:ln>
            <a:noFill/>
          </a:ln>
        </p:spPr>
      </p:pic>
      <p:pic>
        <p:nvPicPr>
          <p:cNvPr descr=" " id="2139" name="Google Shape;2139;p24"/>
          <p:cNvPicPr preferRelativeResize="0"/>
          <p:nvPr/>
        </p:nvPicPr>
        <p:blipFill rotWithShape="1">
          <a:blip r:embed="rId21">
            <a:alphaModFix/>
          </a:blip>
          <a:srcRect b="0" l="0" r="0" t="0"/>
          <a:stretch/>
        </p:blipFill>
        <p:spPr>
          <a:xfrm>
            <a:off x="22316689" y="139700"/>
            <a:ext cx="1981448" cy="1981200"/>
          </a:xfrm>
          <a:prstGeom prst="rect">
            <a:avLst/>
          </a:prstGeom>
          <a:noFill/>
          <a:ln>
            <a:noFill/>
          </a:ln>
        </p:spPr>
      </p:pic>
      <p:pic>
        <p:nvPicPr>
          <p:cNvPr descr=" " id="2140" name="Google Shape;2140;p24"/>
          <p:cNvPicPr preferRelativeResize="0"/>
          <p:nvPr/>
        </p:nvPicPr>
        <p:blipFill rotWithShape="1">
          <a:blip r:embed="rId22">
            <a:alphaModFix/>
          </a:blip>
          <a:srcRect b="0" l="0" r="0" t="0"/>
          <a:stretch/>
        </p:blipFill>
        <p:spPr>
          <a:xfrm>
            <a:off x="20678184" y="0"/>
            <a:ext cx="3048381" cy="1524000"/>
          </a:xfrm>
          <a:prstGeom prst="rect">
            <a:avLst/>
          </a:prstGeom>
          <a:noFill/>
          <a:ln>
            <a:noFill/>
          </a:ln>
        </p:spPr>
      </p:pic>
      <p:pic>
        <p:nvPicPr>
          <p:cNvPr descr=" " id="2141" name="Google Shape;2141;p24"/>
          <p:cNvPicPr preferRelativeResize="0"/>
          <p:nvPr/>
        </p:nvPicPr>
        <p:blipFill rotWithShape="1">
          <a:blip r:embed="rId44">
            <a:alphaModFix/>
          </a:blip>
          <a:srcRect b="0" l="0" r="0" t="0"/>
          <a:stretch/>
        </p:blipFill>
        <p:spPr>
          <a:xfrm>
            <a:off x="20805200" y="0"/>
            <a:ext cx="2819752" cy="1422400"/>
          </a:xfrm>
          <a:prstGeom prst="rect">
            <a:avLst/>
          </a:prstGeom>
          <a:noFill/>
          <a:ln>
            <a:noFill/>
          </a:ln>
        </p:spPr>
      </p:pic>
      <p:pic>
        <p:nvPicPr>
          <p:cNvPr descr=" " id="2142" name="Google Shape;2142;p24"/>
          <p:cNvPicPr preferRelativeResize="0"/>
          <p:nvPr/>
        </p:nvPicPr>
        <p:blipFill rotWithShape="1">
          <a:blip r:embed="rId26">
            <a:alphaModFix/>
          </a:blip>
          <a:srcRect b="0" l="0" r="0" t="0"/>
          <a:stretch/>
        </p:blipFill>
        <p:spPr>
          <a:xfrm>
            <a:off x="21224353" y="1231900"/>
            <a:ext cx="1956044" cy="1981200"/>
          </a:xfrm>
          <a:prstGeom prst="rect">
            <a:avLst/>
          </a:prstGeom>
          <a:noFill/>
          <a:ln>
            <a:noFill/>
          </a:ln>
        </p:spPr>
      </p:pic>
      <p:pic>
        <p:nvPicPr>
          <p:cNvPr descr=" " id="2143" name="Google Shape;2143;p24"/>
          <p:cNvPicPr preferRelativeResize="0"/>
          <p:nvPr/>
        </p:nvPicPr>
        <p:blipFill rotWithShape="1">
          <a:blip r:embed="rId26">
            <a:alphaModFix/>
          </a:blip>
          <a:srcRect b="0" l="0" r="0" t="0"/>
          <a:stretch/>
        </p:blipFill>
        <p:spPr>
          <a:xfrm>
            <a:off x="21224353" y="1231900"/>
            <a:ext cx="1956044" cy="1981200"/>
          </a:xfrm>
          <a:prstGeom prst="rect">
            <a:avLst/>
          </a:prstGeom>
          <a:noFill/>
          <a:ln>
            <a:noFill/>
          </a:ln>
        </p:spPr>
      </p:pic>
      <p:pic>
        <p:nvPicPr>
          <p:cNvPr descr=" " id="2144" name="Google Shape;2144;p24"/>
          <p:cNvPicPr preferRelativeResize="0"/>
          <p:nvPr/>
        </p:nvPicPr>
        <p:blipFill rotWithShape="1">
          <a:blip r:embed="rId26">
            <a:alphaModFix/>
          </a:blip>
          <a:srcRect b="0" l="0" r="0" t="0"/>
          <a:stretch/>
        </p:blipFill>
        <p:spPr>
          <a:xfrm>
            <a:off x="20132016" y="139700"/>
            <a:ext cx="1956044" cy="1981200"/>
          </a:xfrm>
          <a:prstGeom prst="rect">
            <a:avLst/>
          </a:prstGeom>
          <a:noFill/>
          <a:ln>
            <a:noFill/>
          </a:ln>
        </p:spPr>
      </p:pic>
      <p:pic>
        <p:nvPicPr>
          <p:cNvPr descr=" " id="2145" name="Google Shape;2145;p24"/>
          <p:cNvPicPr preferRelativeResize="0"/>
          <p:nvPr/>
        </p:nvPicPr>
        <p:blipFill rotWithShape="1">
          <a:blip r:embed="rId26">
            <a:alphaModFix/>
          </a:blip>
          <a:srcRect b="0" l="0" r="0" t="0"/>
          <a:stretch/>
        </p:blipFill>
        <p:spPr>
          <a:xfrm>
            <a:off x="20132016" y="139700"/>
            <a:ext cx="1956044" cy="1981200"/>
          </a:xfrm>
          <a:prstGeom prst="rect">
            <a:avLst/>
          </a:prstGeom>
          <a:noFill/>
          <a:ln>
            <a:noFill/>
          </a:ln>
        </p:spPr>
      </p:pic>
      <p:pic>
        <p:nvPicPr>
          <p:cNvPr descr=" " id="2146" name="Google Shape;2146;p24"/>
          <p:cNvPicPr preferRelativeResize="0"/>
          <p:nvPr/>
        </p:nvPicPr>
        <p:blipFill rotWithShape="1">
          <a:blip r:embed="rId21">
            <a:alphaModFix/>
          </a:blip>
          <a:srcRect b="0" l="0" r="0" t="0"/>
          <a:stretch/>
        </p:blipFill>
        <p:spPr>
          <a:xfrm>
            <a:off x="19014276" y="1231900"/>
            <a:ext cx="1981448" cy="1981200"/>
          </a:xfrm>
          <a:prstGeom prst="rect">
            <a:avLst/>
          </a:prstGeom>
          <a:noFill/>
          <a:ln>
            <a:noFill/>
          </a:ln>
        </p:spPr>
      </p:pic>
      <p:pic>
        <p:nvPicPr>
          <p:cNvPr descr=" " id="2147" name="Google Shape;2147;p24"/>
          <p:cNvPicPr preferRelativeResize="0"/>
          <p:nvPr/>
        </p:nvPicPr>
        <p:blipFill rotWithShape="1">
          <a:blip r:embed="rId21">
            <a:alphaModFix/>
          </a:blip>
          <a:srcRect b="0" l="0" r="0" t="0"/>
          <a:stretch/>
        </p:blipFill>
        <p:spPr>
          <a:xfrm>
            <a:off x="19014276" y="1231900"/>
            <a:ext cx="1981448" cy="1981200"/>
          </a:xfrm>
          <a:prstGeom prst="rect">
            <a:avLst/>
          </a:prstGeom>
          <a:noFill/>
          <a:ln>
            <a:noFill/>
          </a:ln>
        </p:spPr>
      </p:pic>
      <p:pic>
        <p:nvPicPr>
          <p:cNvPr descr=" " id="2148" name="Google Shape;2148;p24"/>
          <p:cNvPicPr preferRelativeResize="0"/>
          <p:nvPr/>
        </p:nvPicPr>
        <p:blipFill rotWithShape="1">
          <a:blip r:embed="rId26">
            <a:alphaModFix/>
          </a:blip>
          <a:srcRect b="0" l="0" r="0" t="0"/>
          <a:stretch/>
        </p:blipFill>
        <p:spPr>
          <a:xfrm>
            <a:off x="21224353" y="3441700"/>
            <a:ext cx="1956044" cy="1981200"/>
          </a:xfrm>
          <a:prstGeom prst="rect">
            <a:avLst/>
          </a:prstGeom>
          <a:noFill/>
          <a:ln>
            <a:noFill/>
          </a:ln>
        </p:spPr>
      </p:pic>
      <p:pic>
        <p:nvPicPr>
          <p:cNvPr descr=" " id="2149" name="Google Shape;2149;p24"/>
          <p:cNvPicPr preferRelativeResize="0"/>
          <p:nvPr/>
        </p:nvPicPr>
        <p:blipFill rotWithShape="1">
          <a:blip r:embed="rId26">
            <a:alphaModFix/>
          </a:blip>
          <a:srcRect b="0" l="0" r="0" t="0"/>
          <a:stretch/>
        </p:blipFill>
        <p:spPr>
          <a:xfrm>
            <a:off x="21224353" y="3441700"/>
            <a:ext cx="1956044" cy="1981200"/>
          </a:xfrm>
          <a:prstGeom prst="rect">
            <a:avLst/>
          </a:prstGeom>
          <a:noFill/>
          <a:ln>
            <a:noFill/>
          </a:ln>
        </p:spPr>
      </p:pic>
      <p:pic>
        <p:nvPicPr>
          <p:cNvPr descr=" " id="2150" name="Google Shape;2150;p24"/>
          <p:cNvPicPr preferRelativeResize="0"/>
          <p:nvPr/>
        </p:nvPicPr>
        <p:blipFill rotWithShape="1">
          <a:blip r:embed="rId45">
            <a:alphaModFix/>
          </a:blip>
          <a:srcRect b="0" l="0" r="0" t="0"/>
          <a:stretch/>
        </p:blipFill>
        <p:spPr>
          <a:xfrm>
            <a:off x="20627155" y="838200"/>
            <a:ext cx="976614" cy="761926"/>
          </a:xfrm>
          <a:prstGeom prst="rect">
            <a:avLst/>
          </a:prstGeom>
          <a:noFill/>
          <a:ln>
            <a:noFill/>
          </a:ln>
        </p:spPr>
      </p:pic>
      <p:pic>
        <p:nvPicPr>
          <p:cNvPr descr=" " id="2151" name="Google Shape;2151;p24"/>
          <p:cNvPicPr preferRelativeResize="0"/>
          <p:nvPr/>
        </p:nvPicPr>
        <p:blipFill rotWithShape="1">
          <a:blip r:embed="rId46">
            <a:alphaModFix/>
          </a:blip>
          <a:srcRect b="0" l="0" r="0" t="0"/>
          <a:stretch/>
        </p:blipFill>
        <p:spPr>
          <a:xfrm>
            <a:off x="20627149" y="838200"/>
            <a:ext cx="976621" cy="761926"/>
          </a:xfrm>
          <a:prstGeom prst="rect">
            <a:avLst/>
          </a:prstGeom>
          <a:noFill/>
          <a:ln>
            <a:noFill/>
          </a:ln>
        </p:spPr>
      </p:pic>
      <p:pic>
        <p:nvPicPr>
          <p:cNvPr descr=" " id="2152" name="Google Shape;2152;p24"/>
          <p:cNvPicPr preferRelativeResize="0"/>
          <p:nvPr/>
        </p:nvPicPr>
        <p:blipFill rotWithShape="1">
          <a:blip r:embed="rId47">
            <a:alphaModFix/>
          </a:blip>
          <a:srcRect b="0" l="0" r="0" t="0"/>
          <a:stretch/>
        </p:blipFill>
        <p:spPr>
          <a:xfrm>
            <a:off x="22177052" y="4648299"/>
            <a:ext cx="101532" cy="126901"/>
          </a:xfrm>
          <a:prstGeom prst="rect">
            <a:avLst/>
          </a:prstGeom>
          <a:noFill/>
          <a:ln>
            <a:noFill/>
          </a:ln>
        </p:spPr>
      </p:pic>
      <p:pic>
        <p:nvPicPr>
          <p:cNvPr descr=" " id="2153" name="Google Shape;2153;p24"/>
          <p:cNvPicPr preferRelativeResize="0"/>
          <p:nvPr/>
        </p:nvPicPr>
        <p:blipFill rotWithShape="1">
          <a:blip r:embed="rId48">
            <a:alphaModFix/>
          </a:blip>
          <a:srcRect b="0" l="0" r="0" t="0"/>
          <a:stretch/>
        </p:blipFill>
        <p:spPr>
          <a:xfrm>
            <a:off x="22177046" y="4648299"/>
            <a:ext cx="101538" cy="126901"/>
          </a:xfrm>
          <a:prstGeom prst="rect">
            <a:avLst/>
          </a:prstGeom>
          <a:noFill/>
          <a:ln>
            <a:noFill/>
          </a:ln>
        </p:spPr>
      </p:pic>
      <p:pic>
        <p:nvPicPr>
          <p:cNvPr descr=" " id="2154" name="Google Shape;2154;p24"/>
          <p:cNvPicPr preferRelativeResize="0"/>
          <p:nvPr/>
        </p:nvPicPr>
        <p:blipFill rotWithShape="1">
          <a:blip r:embed="rId49">
            <a:alphaModFix/>
          </a:blip>
          <a:srcRect b="0" l="0" r="0" t="0"/>
          <a:stretch/>
        </p:blipFill>
        <p:spPr>
          <a:xfrm>
            <a:off x="21821327" y="3962474"/>
            <a:ext cx="759822" cy="939726"/>
          </a:xfrm>
          <a:prstGeom prst="rect">
            <a:avLst/>
          </a:prstGeom>
          <a:noFill/>
          <a:ln>
            <a:noFill/>
          </a:ln>
        </p:spPr>
      </p:pic>
      <p:pic>
        <p:nvPicPr>
          <p:cNvPr descr=" " id="2155" name="Google Shape;2155;p24"/>
          <p:cNvPicPr preferRelativeResize="0"/>
          <p:nvPr/>
        </p:nvPicPr>
        <p:blipFill rotWithShape="1">
          <a:blip r:embed="rId50">
            <a:alphaModFix/>
          </a:blip>
          <a:srcRect b="0" l="0" r="0" t="0"/>
          <a:stretch/>
        </p:blipFill>
        <p:spPr>
          <a:xfrm>
            <a:off x="21821327" y="3962474"/>
            <a:ext cx="759819" cy="939726"/>
          </a:xfrm>
          <a:prstGeom prst="rect">
            <a:avLst/>
          </a:prstGeom>
          <a:noFill/>
          <a:ln>
            <a:noFill/>
          </a:ln>
        </p:spPr>
      </p:pic>
      <p:pic>
        <p:nvPicPr>
          <p:cNvPr descr=" " id="2156" name="Google Shape;2156;p24"/>
          <p:cNvPicPr preferRelativeResize="0"/>
          <p:nvPr/>
        </p:nvPicPr>
        <p:blipFill rotWithShape="1">
          <a:blip r:embed="rId51">
            <a:alphaModFix/>
          </a:blip>
          <a:srcRect b="0" l="0" r="0" t="0"/>
          <a:stretch/>
        </p:blipFill>
        <p:spPr>
          <a:xfrm>
            <a:off x="22837454" y="0"/>
            <a:ext cx="1549594" cy="1524000"/>
          </a:xfrm>
          <a:prstGeom prst="rect">
            <a:avLst/>
          </a:prstGeom>
          <a:noFill/>
          <a:ln>
            <a:noFill/>
          </a:ln>
        </p:spPr>
      </p:pic>
      <p:pic>
        <p:nvPicPr>
          <p:cNvPr descr=" " id="2157" name="Google Shape;2157;p24"/>
          <p:cNvPicPr preferRelativeResize="0"/>
          <p:nvPr/>
        </p:nvPicPr>
        <p:blipFill rotWithShape="1">
          <a:blip r:embed="rId52">
            <a:alphaModFix/>
          </a:blip>
          <a:srcRect b="0" l="0" r="0" t="0"/>
          <a:stretch/>
        </p:blipFill>
        <p:spPr>
          <a:xfrm>
            <a:off x="22964470" y="0"/>
            <a:ext cx="1422578" cy="1422400"/>
          </a:xfrm>
          <a:prstGeom prst="rect">
            <a:avLst/>
          </a:prstGeom>
          <a:noFill/>
          <a:ln>
            <a:noFill/>
          </a:ln>
        </p:spPr>
      </p:pic>
      <p:pic>
        <p:nvPicPr>
          <p:cNvPr descr=" " id="2158" name="Google Shape;2158;p24"/>
          <p:cNvPicPr preferRelativeResize="0"/>
          <p:nvPr/>
        </p:nvPicPr>
        <p:blipFill rotWithShape="1">
          <a:blip r:embed="rId22">
            <a:alphaModFix/>
          </a:blip>
          <a:srcRect b="0" l="0" r="0" t="0"/>
          <a:stretch/>
        </p:blipFill>
        <p:spPr>
          <a:xfrm>
            <a:off x="18493511" y="0"/>
            <a:ext cx="3048381" cy="1524000"/>
          </a:xfrm>
          <a:prstGeom prst="rect">
            <a:avLst/>
          </a:prstGeom>
          <a:noFill/>
          <a:ln>
            <a:noFill/>
          </a:ln>
        </p:spPr>
      </p:pic>
      <p:pic>
        <p:nvPicPr>
          <p:cNvPr descr=" " id="2159" name="Google Shape;2159;p24"/>
          <p:cNvPicPr preferRelativeResize="0"/>
          <p:nvPr/>
        </p:nvPicPr>
        <p:blipFill rotWithShape="1">
          <a:blip r:embed="rId44">
            <a:alphaModFix/>
          </a:blip>
          <a:srcRect b="0" l="0" r="0" t="0"/>
          <a:stretch/>
        </p:blipFill>
        <p:spPr>
          <a:xfrm>
            <a:off x="18620527" y="0"/>
            <a:ext cx="2819752" cy="1422400"/>
          </a:xfrm>
          <a:prstGeom prst="rect">
            <a:avLst/>
          </a:prstGeom>
          <a:noFill/>
          <a:ln>
            <a:noFill/>
          </a:ln>
        </p:spPr>
      </p:pic>
      <p:sp>
        <p:nvSpPr>
          <p:cNvPr id="2160" name="Google Shape;2160;p24"/>
          <p:cNvSpPr/>
          <p:nvPr/>
        </p:nvSpPr>
        <p:spPr>
          <a:xfrm>
            <a:off x="3696162" y="4610100"/>
            <a:ext cx="18074359" cy="34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1" name="Google Shape;2161;p24"/>
          <p:cNvSpPr/>
          <p:nvPr/>
        </p:nvSpPr>
        <p:spPr>
          <a:xfrm>
            <a:off x="6827103" y="4610100"/>
            <a:ext cx="11812476"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162" name="Google Shape;2162;p24"/>
          <p:cNvSpPr/>
          <p:nvPr/>
        </p:nvSpPr>
        <p:spPr>
          <a:xfrm>
            <a:off x="6691620" y="4610100"/>
            <a:ext cx="12083444" cy="1667933"/>
          </a:xfrm>
          <a:prstGeom prst="rect">
            <a:avLst/>
          </a:prstGeom>
          <a:noFill/>
          <a:ln>
            <a:noFill/>
          </a:ln>
        </p:spPr>
        <p:txBody>
          <a:bodyPr anchorCtr="0" anchor="t" bIns="0" lIns="0" spcFirstLastPara="1" rIns="0" wrap="square" tIns="0">
            <a:noAutofit/>
          </a:bodyPr>
          <a:lstStyle/>
          <a:p>
            <a:pPr indent="0" lvl="0" marL="0" marR="0" rtl="0" algn="ctr">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End Goal</a:t>
            </a:r>
            <a:endParaRPr b="0" i="0" sz="6400" u="none" cap="none" strike="noStrike">
              <a:solidFill>
                <a:schemeClr val="dk1"/>
              </a:solidFill>
              <a:latin typeface="Calibri"/>
              <a:ea typeface="Calibri"/>
              <a:cs typeface="Calibri"/>
              <a:sym typeface="Calibri"/>
            </a:endParaRPr>
          </a:p>
        </p:txBody>
      </p:sp>
      <p:sp>
        <p:nvSpPr>
          <p:cNvPr id="2163" name="Google Shape;2163;p24"/>
          <p:cNvSpPr/>
          <p:nvPr/>
        </p:nvSpPr>
        <p:spPr>
          <a:xfrm>
            <a:off x="3628420" y="6235700"/>
            <a:ext cx="18209843" cy="196426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To obtain validated regulatory approval for aging clocks/biomarkers as surrogate endpoints and to test various aging drugs and lifestyle interventions, creating models that can inform personalized health optimization protocols.</a:t>
            </a:r>
            <a:endParaRPr b="0" i="0" sz="3200" u="none" cap="none" strike="noStrike">
              <a:solidFill>
                <a:schemeClr val="dk1"/>
              </a:solidFill>
              <a:latin typeface="Calibri"/>
              <a:ea typeface="Calibri"/>
              <a:cs typeface="Calibri"/>
              <a:sym typeface="Calibri"/>
            </a:endParaRPr>
          </a:p>
        </p:txBody>
      </p:sp>
      <p:sp>
        <p:nvSpPr>
          <p:cNvPr id="2164" name="Google Shape;2164;p24"/>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9" name="Shape 2169"/>
        <p:cNvGrpSpPr/>
        <p:nvPr/>
      </p:nvGrpSpPr>
      <p:grpSpPr>
        <a:xfrm>
          <a:off x="0" y="0"/>
          <a:ext cx="0" cy="0"/>
          <a:chOff x="0" y="0"/>
          <a:chExt cx="0" cy="0"/>
        </a:xfrm>
      </p:grpSpPr>
      <p:pic>
        <p:nvPicPr>
          <p:cNvPr descr=" " id="2170" name="Google Shape;2170;p25"/>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2171" name="Google Shape;2171;p25"/>
          <p:cNvPicPr preferRelativeResize="0"/>
          <p:nvPr/>
        </p:nvPicPr>
        <p:blipFill rotWithShape="1">
          <a:blip r:embed="rId4">
            <a:alphaModFix/>
          </a:blip>
          <a:srcRect b="0" l="0" r="0" t="0"/>
          <a:stretch/>
        </p:blipFill>
        <p:spPr>
          <a:xfrm>
            <a:off x="0" y="8534400"/>
            <a:ext cx="7392324" cy="5181600"/>
          </a:xfrm>
          <a:prstGeom prst="rect">
            <a:avLst/>
          </a:prstGeom>
          <a:noFill/>
          <a:ln>
            <a:noFill/>
          </a:ln>
        </p:spPr>
      </p:pic>
      <p:pic>
        <p:nvPicPr>
          <p:cNvPr descr=" " id="2172" name="Google Shape;2172;p25"/>
          <p:cNvPicPr preferRelativeResize="0"/>
          <p:nvPr/>
        </p:nvPicPr>
        <p:blipFill rotWithShape="1">
          <a:blip r:embed="rId5">
            <a:alphaModFix/>
          </a:blip>
          <a:srcRect b="0" l="0" r="0" t="0"/>
          <a:stretch/>
        </p:blipFill>
        <p:spPr>
          <a:xfrm>
            <a:off x="0" y="8559800"/>
            <a:ext cx="10237480" cy="5156200"/>
          </a:xfrm>
          <a:prstGeom prst="rect">
            <a:avLst/>
          </a:prstGeom>
          <a:noFill/>
          <a:ln>
            <a:noFill/>
          </a:ln>
        </p:spPr>
      </p:pic>
      <p:pic>
        <p:nvPicPr>
          <p:cNvPr descr=" " id="2173" name="Google Shape;2173;p25"/>
          <p:cNvPicPr preferRelativeResize="0"/>
          <p:nvPr/>
        </p:nvPicPr>
        <p:blipFill rotWithShape="1">
          <a:blip r:embed="rId6">
            <a:alphaModFix/>
          </a:blip>
          <a:srcRect b="0" l="0" r="0" t="0"/>
          <a:stretch/>
        </p:blipFill>
        <p:spPr>
          <a:xfrm>
            <a:off x="0" y="10541000"/>
            <a:ext cx="1295562" cy="2921000"/>
          </a:xfrm>
          <a:prstGeom prst="rect">
            <a:avLst/>
          </a:prstGeom>
          <a:noFill/>
          <a:ln>
            <a:noFill/>
          </a:ln>
        </p:spPr>
      </p:pic>
      <p:pic>
        <p:nvPicPr>
          <p:cNvPr descr=" " id="2174" name="Google Shape;2174;p25"/>
          <p:cNvPicPr preferRelativeResize="0"/>
          <p:nvPr/>
        </p:nvPicPr>
        <p:blipFill rotWithShape="1">
          <a:blip r:embed="rId7">
            <a:alphaModFix/>
          </a:blip>
          <a:srcRect b="0" l="0" r="0" t="0"/>
          <a:stretch/>
        </p:blipFill>
        <p:spPr>
          <a:xfrm>
            <a:off x="21465683" y="3048000"/>
            <a:ext cx="1676610" cy="2921000"/>
          </a:xfrm>
          <a:prstGeom prst="rect">
            <a:avLst/>
          </a:prstGeom>
          <a:noFill/>
          <a:ln>
            <a:noFill/>
          </a:ln>
        </p:spPr>
      </p:pic>
      <p:pic>
        <p:nvPicPr>
          <p:cNvPr descr=" " id="2175" name="Google Shape;2175;p25"/>
          <p:cNvPicPr preferRelativeResize="0"/>
          <p:nvPr/>
        </p:nvPicPr>
        <p:blipFill rotWithShape="1">
          <a:blip r:embed="rId8">
            <a:alphaModFix/>
          </a:blip>
          <a:srcRect b="0" l="0" r="0" t="0"/>
          <a:stretch/>
        </p:blipFill>
        <p:spPr>
          <a:xfrm>
            <a:off x="21167192" y="3462040"/>
            <a:ext cx="1562298" cy="2094210"/>
          </a:xfrm>
          <a:prstGeom prst="rect">
            <a:avLst/>
          </a:prstGeom>
          <a:noFill/>
          <a:ln>
            <a:noFill/>
          </a:ln>
        </p:spPr>
      </p:pic>
      <p:pic>
        <p:nvPicPr>
          <p:cNvPr descr=" " id="2176" name="Google Shape;2176;p25"/>
          <p:cNvPicPr preferRelativeResize="0"/>
          <p:nvPr/>
        </p:nvPicPr>
        <p:blipFill rotWithShape="1">
          <a:blip r:embed="rId9">
            <a:alphaModFix/>
          </a:blip>
          <a:srcRect b="0" l="0" r="0" t="0"/>
          <a:stretch/>
        </p:blipFill>
        <p:spPr>
          <a:xfrm>
            <a:off x="0" y="6502400"/>
            <a:ext cx="4496362" cy="7213600"/>
          </a:xfrm>
          <a:prstGeom prst="rect">
            <a:avLst/>
          </a:prstGeom>
          <a:noFill/>
          <a:ln>
            <a:noFill/>
          </a:ln>
        </p:spPr>
      </p:pic>
      <p:pic>
        <p:nvPicPr>
          <p:cNvPr descr=" " id="2177" name="Google Shape;2177;p25"/>
          <p:cNvPicPr preferRelativeResize="0"/>
          <p:nvPr/>
        </p:nvPicPr>
        <p:blipFill rotWithShape="1">
          <a:blip r:embed="rId10">
            <a:alphaModFix/>
          </a:blip>
          <a:srcRect b="0" l="0" r="0" t="0"/>
          <a:stretch/>
        </p:blipFill>
        <p:spPr>
          <a:xfrm>
            <a:off x="21465683" y="0"/>
            <a:ext cx="2921365" cy="6553200"/>
          </a:xfrm>
          <a:prstGeom prst="rect">
            <a:avLst/>
          </a:prstGeom>
          <a:noFill/>
          <a:ln>
            <a:noFill/>
          </a:ln>
        </p:spPr>
      </p:pic>
      <p:pic>
        <p:nvPicPr>
          <p:cNvPr descr=" " id="2178" name="Google Shape;2178;p25"/>
          <p:cNvPicPr preferRelativeResize="0"/>
          <p:nvPr/>
        </p:nvPicPr>
        <p:blipFill rotWithShape="1">
          <a:blip r:embed="rId11">
            <a:alphaModFix/>
          </a:blip>
          <a:srcRect b="0" l="0" r="0" t="0"/>
          <a:stretch/>
        </p:blipFill>
        <p:spPr>
          <a:xfrm>
            <a:off x="330241" y="10896600"/>
            <a:ext cx="127016" cy="127000"/>
          </a:xfrm>
          <a:prstGeom prst="rect">
            <a:avLst/>
          </a:prstGeom>
          <a:noFill/>
          <a:ln>
            <a:noFill/>
          </a:ln>
        </p:spPr>
      </p:pic>
      <p:pic>
        <p:nvPicPr>
          <p:cNvPr descr=" " id="2179" name="Google Shape;2179;p25"/>
          <p:cNvPicPr preferRelativeResize="0"/>
          <p:nvPr/>
        </p:nvPicPr>
        <p:blipFill rotWithShape="1">
          <a:blip r:embed="rId11">
            <a:alphaModFix/>
          </a:blip>
          <a:srcRect b="0" l="0" r="0" t="0"/>
          <a:stretch/>
        </p:blipFill>
        <p:spPr>
          <a:xfrm>
            <a:off x="22176972" y="3403600"/>
            <a:ext cx="127016" cy="127000"/>
          </a:xfrm>
          <a:prstGeom prst="rect">
            <a:avLst/>
          </a:prstGeom>
          <a:noFill/>
          <a:ln>
            <a:noFill/>
          </a:ln>
        </p:spPr>
      </p:pic>
      <p:pic>
        <p:nvPicPr>
          <p:cNvPr descr=" " id="2180" name="Google Shape;2180;p25"/>
          <p:cNvPicPr preferRelativeResize="0"/>
          <p:nvPr/>
        </p:nvPicPr>
        <p:blipFill rotWithShape="1">
          <a:blip r:embed="rId12">
            <a:alphaModFix/>
          </a:blip>
          <a:srcRect b="0" l="0" r="0" t="0"/>
          <a:stretch/>
        </p:blipFill>
        <p:spPr>
          <a:xfrm>
            <a:off x="330241" y="10896600"/>
            <a:ext cx="127016" cy="127000"/>
          </a:xfrm>
          <a:prstGeom prst="rect">
            <a:avLst/>
          </a:prstGeom>
          <a:noFill/>
          <a:ln>
            <a:noFill/>
          </a:ln>
        </p:spPr>
      </p:pic>
      <p:pic>
        <p:nvPicPr>
          <p:cNvPr descr=" " id="2181" name="Google Shape;2181;p25"/>
          <p:cNvPicPr preferRelativeResize="0"/>
          <p:nvPr/>
        </p:nvPicPr>
        <p:blipFill rotWithShape="1">
          <a:blip r:embed="rId12">
            <a:alphaModFix/>
          </a:blip>
          <a:srcRect b="0" l="0" r="0" t="0"/>
          <a:stretch/>
        </p:blipFill>
        <p:spPr>
          <a:xfrm>
            <a:off x="22176972" y="3403600"/>
            <a:ext cx="127016" cy="127000"/>
          </a:xfrm>
          <a:prstGeom prst="rect">
            <a:avLst/>
          </a:prstGeom>
          <a:noFill/>
          <a:ln>
            <a:noFill/>
          </a:ln>
        </p:spPr>
      </p:pic>
      <p:pic>
        <p:nvPicPr>
          <p:cNvPr descr=" " id="2182" name="Google Shape;2182;p25"/>
          <p:cNvPicPr preferRelativeResize="0"/>
          <p:nvPr/>
        </p:nvPicPr>
        <p:blipFill rotWithShape="1">
          <a:blip r:embed="rId13">
            <a:alphaModFix/>
          </a:blip>
          <a:srcRect b="0" l="0" r="0" t="0"/>
          <a:stretch/>
        </p:blipFill>
        <p:spPr>
          <a:xfrm>
            <a:off x="889111" y="9779000"/>
            <a:ext cx="101613" cy="101600"/>
          </a:xfrm>
          <a:prstGeom prst="rect">
            <a:avLst/>
          </a:prstGeom>
          <a:noFill/>
          <a:ln>
            <a:noFill/>
          </a:ln>
        </p:spPr>
      </p:pic>
      <p:pic>
        <p:nvPicPr>
          <p:cNvPr descr=" " id="2183" name="Google Shape;2183;p25"/>
          <p:cNvPicPr preferRelativeResize="0"/>
          <p:nvPr/>
        </p:nvPicPr>
        <p:blipFill rotWithShape="1">
          <a:blip r:embed="rId13">
            <a:alphaModFix/>
          </a:blip>
          <a:srcRect b="0" l="0" r="0" t="0"/>
          <a:stretch/>
        </p:blipFill>
        <p:spPr>
          <a:xfrm>
            <a:off x="22735842" y="2286000"/>
            <a:ext cx="101613" cy="101600"/>
          </a:xfrm>
          <a:prstGeom prst="rect">
            <a:avLst/>
          </a:prstGeom>
          <a:noFill/>
          <a:ln>
            <a:noFill/>
          </a:ln>
        </p:spPr>
      </p:pic>
      <p:pic>
        <p:nvPicPr>
          <p:cNvPr descr=" " id="2184" name="Google Shape;2184;p25"/>
          <p:cNvPicPr preferRelativeResize="0"/>
          <p:nvPr/>
        </p:nvPicPr>
        <p:blipFill rotWithShape="1">
          <a:blip r:embed="rId14">
            <a:alphaModFix/>
          </a:blip>
          <a:srcRect b="0" l="0" r="0" t="0"/>
          <a:stretch/>
        </p:blipFill>
        <p:spPr>
          <a:xfrm>
            <a:off x="889111" y="9779000"/>
            <a:ext cx="101613" cy="101600"/>
          </a:xfrm>
          <a:prstGeom prst="rect">
            <a:avLst/>
          </a:prstGeom>
          <a:noFill/>
          <a:ln>
            <a:noFill/>
          </a:ln>
        </p:spPr>
      </p:pic>
      <p:pic>
        <p:nvPicPr>
          <p:cNvPr descr=" " id="2185" name="Google Shape;2185;p25"/>
          <p:cNvPicPr preferRelativeResize="0"/>
          <p:nvPr/>
        </p:nvPicPr>
        <p:blipFill rotWithShape="1">
          <a:blip r:embed="rId14">
            <a:alphaModFix/>
          </a:blip>
          <a:srcRect b="0" l="0" r="0" t="0"/>
          <a:stretch/>
        </p:blipFill>
        <p:spPr>
          <a:xfrm>
            <a:off x="22735842" y="2286000"/>
            <a:ext cx="101613" cy="101600"/>
          </a:xfrm>
          <a:prstGeom prst="rect">
            <a:avLst/>
          </a:prstGeom>
          <a:noFill/>
          <a:ln>
            <a:noFill/>
          </a:ln>
        </p:spPr>
      </p:pic>
      <p:pic>
        <p:nvPicPr>
          <p:cNvPr descr=" " id="2186" name="Google Shape;2186;p25"/>
          <p:cNvPicPr preferRelativeResize="0"/>
          <p:nvPr/>
        </p:nvPicPr>
        <p:blipFill rotWithShape="1">
          <a:blip r:embed="rId11">
            <a:alphaModFix/>
          </a:blip>
          <a:srcRect b="0" l="0" r="0" t="0"/>
          <a:stretch/>
        </p:blipFill>
        <p:spPr>
          <a:xfrm>
            <a:off x="2184673" y="11912600"/>
            <a:ext cx="127016" cy="127000"/>
          </a:xfrm>
          <a:prstGeom prst="rect">
            <a:avLst/>
          </a:prstGeom>
          <a:noFill/>
          <a:ln>
            <a:noFill/>
          </a:ln>
        </p:spPr>
      </p:pic>
      <p:pic>
        <p:nvPicPr>
          <p:cNvPr descr=" " id="2187" name="Google Shape;2187;p25"/>
          <p:cNvPicPr preferRelativeResize="0"/>
          <p:nvPr/>
        </p:nvPicPr>
        <p:blipFill rotWithShape="1">
          <a:blip r:embed="rId11">
            <a:alphaModFix/>
          </a:blip>
          <a:srcRect b="0" l="0" r="0" t="0"/>
          <a:stretch/>
        </p:blipFill>
        <p:spPr>
          <a:xfrm>
            <a:off x="24031404" y="4419600"/>
            <a:ext cx="127016" cy="127000"/>
          </a:xfrm>
          <a:prstGeom prst="rect">
            <a:avLst/>
          </a:prstGeom>
          <a:noFill/>
          <a:ln>
            <a:noFill/>
          </a:ln>
        </p:spPr>
      </p:pic>
      <p:pic>
        <p:nvPicPr>
          <p:cNvPr descr=" " id="2188" name="Google Shape;2188;p25"/>
          <p:cNvPicPr preferRelativeResize="0"/>
          <p:nvPr/>
        </p:nvPicPr>
        <p:blipFill rotWithShape="1">
          <a:blip r:embed="rId12">
            <a:alphaModFix/>
          </a:blip>
          <a:srcRect b="0" l="0" r="0" t="0"/>
          <a:stretch/>
        </p:blipFill>
        <p:spPr>
          <a:xfrm>
            <a:off x="2184673" y="11912600"/>
            <a:ext cx="127016" cy="127000"/>
          </a:xfrm>
          <a:prstGeom prst="rect">
            <a:avLst/>
          </a:prstGeom>
          <a:noFill/>
          <a:ln>
            <a:noFill/>
          </a:ln>
        </p:spPr>
      </p:pic>
      <p:pic>
        <p:nvPicPr>
          <p:cNvPr descr=" " id="2189" name="Google Shape;2189;p25"/>
          <p:cNvPicPr preferRelativeResize="0"/>
          <p:nvPr/>
        </p:nvPicPr>
        <p:blipFill rotWithShape="1">
          <a:blip r:embed="rId12">
            <a:alphaModFix/>
          </a:blip>
          <a:srcRect b="0" l="0" r="0" t="0"/>
          <a:stretch/>
        </p:blipFill>
        <p:spPr>
          <a:xfrm>
            <a:off x="24031404" y="4419600"/>
            <a:ext cx="127016" cy="127000"/>
          </a:xfrm>
          <a:prstGeom prst="rect">
            <a:avLst/>
          </a:prstGeom>
          <a:noFill/>
          <a:ln>
            <a:noFill/>
          </a:ln>
        </p:spPr>
      </p:pic>
      <p:pic>
        <p:nvPicPr>
          <p:cNvPr descr=" " id="2190" name="Google Shape;2190;p25"/>
          <p:cNvPicPr preferRelativeResize="0"/>
          <p:nvPr/>
        </p:nvPicPr>
        <p:blipFill rotWithShape="1">
          <a:blip r:embed="rId11">
            <a:alphaModFix/>
          </a:blip>
          <a:srcRect b="0" l="0" r="0" t="0"/>
          <a:stretch/>
        </p:blipFill>
        <p:spPr>
          <a:xfrm>
            <a:off x="812902" y="12598400"/>
            <a:ext cx="127016" cy="127000"/>
          </a:xfrm>
          <a:prstGeom prst="rect">
            <a:avLst/>
          </a:prstGeom>
          <a:noFill/>
          <a:ln>
            <a:noFill/>
          </a:ln>
        </p:spPr>
      </p:pic>
      <p:pic>
        <p:nvPicPr>
          <p:cNvPr descr=" " id="2191" name="Google Shape;2191;p25"/>
          <p:cNvPicPr preferRelativeResize="0"/>
          <p:nvPr/>
        </p:nvPicPr>
        <p:blipFill rotWithShape="1">
          <a:blip r:embed="rId11">
            <a:alphaModFix/>
          </a:blip>
          <a:srcRect b="0" l="0" r="0" t="0"/>
          <a:stretch/>
        </p:blipFill>
        <p:spPr>
          <a:xfrm>
            <a:off x="22659632" y="5105400"/>
            <a:ext cx="127016" cy="127000"/>
          </a:xfrm>
          <a:prstGeom prst="rect">
            <a:avLst/>
          </a:prstGeom>
          <a:noFill/>
          <a:ln>
            <a:noFill/>
          </a:ln>
        </p:spPr>
      </p:pic>
      <p:pic>
        <p:nvPicPr>
          <p:cNvPr descr=" " id="2192" name="Google Shape;2192;p25"/>
          <p:cNvPicPr preferRelativeResize="0"/>
          <p:nvPr/>
        </p:nvPicPr>
        <p:blipFill rotWithShape="1">
          <a:blip r:embed="rId12">
            <a:alphaModFix/>
          </a:blip>
          <a:srcRect b="0" l="0" r="0" t="0"/>
          <a:stretch/>
        </p:blipFill>
        <p:spPr>
          <a:xfrm>
            <a:off x="812902" y="12598400"/>
            <a:ext cx="127016" cy="127000"/>
          </a:xfrm>
          <a:prstGeom prst="rect">
            <a:avLst/>
          </a:prstGeom>
          <a:noFill/>
          <a:ln>
            <a:noFill/>
          </a:ln>
        </p:spPr>
      </p:pic>
      <p:pic>
        <p:nvPicPr>
          <p:cNvPr descr=" " id="2193" name="Google Shape;2193;p25"/>
          <p:cNvPicPr preferRelativeResize="0"/>
          <p:nvPr/>
        </p:nvPicPr>
        <p:blipFill rotWithShape="1">
          <a:blip r:embed="rId12">
            <a:alphaModFix/>
          </a:blip>
          <a:srcRect b="0" l="0" r="0" t="0"/>
          <a:stretch/>
        </p:blipFill>
        <p:spPr>
          <a:xfrm>
            <a:off x="22659632" y="5105400"/>
            <a:ext cx="127016" cy="127000"/>
          </a:xfrm>
          <a:prstGeom prst="rect">
            <a:avLst/>
          </a:prstGeom>
          <a:noFill/>
          <a:ln>
            <a:noFill/>
          </a:ln>
        </p:spPr>
      </p:pic>
      <p:pic>
        <p:nvPicPr>
          <p:cNvPr descr=" " id="2194" name="Google Shape;2194;p25"/>
          <p:cNvPicPr preferRelativeResize="0"/>
          <p:nvPr/>
        </p:nvPicPr>
        <p:blipFill rotWithShape="1">
          <a:blip r:embed="rId15">
            <a:alphaModFix/>
          </a:blip>
          <a:srcRect b="0" l="0" r="0" t="0"/>
          <a:stretch/>
        </p:blipFill>
        <p:spPr>
          <a:xfrm>
            <a:off x="4623378" y="12903200"/>
            <a:ext cx="76210" cy="101600"/>
          </a:xfrm>
          <a:prstGeom prst="rect">
            <a:avLst/>
          </a:prstGeom>
          <a:noFill/>
          <a:ln>
            <a:noFill/>
          </a:ln>
        </p:spPr>
      </p:pic>
      <p:pic>
        <p:nvPicPr>
          <p:cNvPr descr=" " id="2195" name="Google Shape;2195;p25"/>
          <p:cNvPicPr preferRelativeResize="0"/>
          <p:nvPr/>
        </p:nvPicPr>
        <p:blipFill rotWithShape="1">
          <a:blip r:embed="rId16">
            <a:alphaModFix/>
          </a:blip>
          <a:srcRect b="0" l="0" r="0" t="0"/>
          <a:stretch/>
        </p:blipFill>
        <p:spPr>
          <a:xfrm>
            <a:off x="4623378" y="12903200"/>
            <a:ext cx="76210" cy="101600"/>
          </a:xfrm>
          <a:prstGeom prst="rect">
            <a:avLst/>
          </a:prstGeom>
          <a:noFill/>
          <a:ln>
            <a:noFill/>
          </a:ln>
        </p:spPr>
      </p:pic>
      <p:pic>
        <p:nvPicPr>
          <p:cNvPr descr=" " id="2196" name="Google Shape;2196;p25"/>
          <p:cNvPicPr preferRelativeResize="0"/>
          <p:nvPr/>
        </p:nvPicPr>
        <p:blipFill rotWithShape="1">
          <a:blip r:embed="rId15">
            <a:alphaModFix/>
          </a:blip>
          <a:srcRect b="0" l="0" r="0" t="0"/>
          <a:stretch/>
        </p:blipFill>
        <p:spPr>
          <a:xfrm>
            <a:off x="6427003" y="12344400"/>
            <a:ext cx="76210" cy="101600"/>
          </a:xfrm>
          <a:prstGeom prst="rect">
            <a:avLst/>
          </a:prstGeom>
          <a:noFill/>
          <a:ln>
            <a:noFill/>
          </a:ln>
        </p:spPr>
      </p:pic>
      <p:pic>
        <p:nvPicPr>
          <p:cNvPr descr=" " id="2197" name="Google Shape;2197;p25"/>
          <p:cNvPicPr preferRelativeResize="0"/>
          <p:nvPr/>
        </p:nvPicPr>
        <p:blipFill rotWithShape="1">
          <a:blip r:embed="rId16">
            <a:alphaModFix/>
          </a:blip>
          <a:srcRect b="0" l="0" r="0" t="0"/>
          <a:stretch/>
        </p:blipFill>
        <p:spPr>
          <a:xfrm>
            <a:off x="6427003" y="12344400"/>
            <a:ext cx="76210" cy="101600"/>
          </a:xfrm>
          <a:prstGeom prst="rect">
            <a:avLst/>
          </a:prstGeom>
          <a:noFill/>
          <a:ln>
            <a:noFill/>
          </a:ln>
        </p:spPr>
      </p:pic>
      <p:pic>
        <p:nvPicPr>
          <p:cNvPr descr=" " id="2198" name="Google Shape;2198;p25"/>
          <p:cNvPicPr preferRelativeResize="0"/>
          <p:nvPr/>
        </p:nvPicPr>
        <p:blipFill rotWithShape="1">
          <a:blip r:embed="rId11">
            <a:alphaModFix/>
          </a:blip>
          <a:srcRect b="0" l="0" r="0" t="0"/>
          <a:stretch/>
        </p:blipFill>
        <p:spPr>
          <a:xfrm>
            <a:off x="2438705" y="8305800"/>
            <a:ext cx="127016" cy="127000"/>
          </a:xfrm>
          <a:prstGeom prst="rect">
            <a:avLst/>
          </a:prstGeom>
          <a:noFill/>
          <a:ln>
            <a:noFill/>
          </a:ln>
        </p:spPr>
      </p:pic>
      <p:pic>
        <p:nvPicPr>
          <p:cNvPr descr=" " id="2199" name="Google Shape;2199;p25"/>
          <p:cNvPicPr preferRelativeResize="0"/>
          <p:nvPr/>
        </p:nvPicPr>
        <p:blipFill rotWithShape="1">
          <a:blip r:embed="rId12">
            <a:alphaModFix/>
          </a:blip>
          <a:srcRect b="0" l="0" r="0" t="0"/>
          <a:stretch/>
        </p:blipFill>
        <p:spPr>
          <a:xfrm>
            <a:off x="2438705" y="8305800"/>
            <a:ext cx="127016" cy="127000"/>
          </a:xfrm>
          <a:prstGeom prst="rect">
            <a:avLst/>
          </a:prstGeom>
          <a:noFill/>
          <a:ln>
            <a:noFill/>
          </a:ln>
        </p:spPr>
      </p:pic>
      <p:pic>
        <p:nvPicPr>
          <p:cNvPr descr=" " id="2200" name="Google Shape;2200;p25"/>
          <p:cNvPicPr preferRelativeResize="0"/>
          <p:nvPr/>
        </p:nvPicPr>
        <p:blipFill rotWithShape="1">
          <a:blip r:embed="rId13">
            <a:alphaModFix/>
          </a:blip>
          <a:srcRect b="0" l="0" r="0" t="0"/>
          <a:stretch/>
        </p:blipFill>
        <p:spPr>
          <a:xfrm>
            <a:off x="990724" y="6858000"/>
            <a:ext cx="101613" cy="101600"/>
          </a:xfrm>
          <a:prstGeom prst="rect">
            <a:avLst/>
          </a:prstGeom>
          <a:noFill/>
          <a:ln>
            <a:noFill/>
          </a:ln>
        </p:spPr>
      </p:pic>
      <p:pic>
        <p:nvPicPr>
          <p:cNvPr descr=" " id="2201" name="Google Shape;2201;p25"/>
          <p:cNvPicPr preferRelativeResize="0"/>
          <p:nvPr/>
        </p:nvPicPr>
        <p:blipFill rotWithShape="1">
          <a:blip r:embed="rId14">
            <a:alphaModFix/>
          </a:blip>
          <a:srcRect b="0" l="0" r="0" t="0"/>
          <a:stretch/>
        </p:blipFill>
        <p:spPr>
          <a:xfrm>
            <a:off x="990724" y="6858000"/>
            <a:ext cx="101613" cy="101600"/>
          </a:xfrm>
          <a:prstGeom prst="rect">
            <a:avLst/>
          </a:prstGeom>
          <a:noFill/>
          <a:ln>
            <a:noFill/>
          </a:ln>
        </p:spPr>
      </p:pic>
      <p:pic>
        <p:nvPicPr>
          <p:cNvPr descr=" " id="2202" name="Google Shape;2202;p25"/>
          <p:cNvPicPr preferRelativeResize="0"/>
          <p:nvPr/>
        </p:nvPicPr>
        <p:blipFill rotWithShape="1">
          <a:blip r:embed="rId13">
            <a:alphaModFix/>
          </a:blip>
          <a:srcRect b="0" l="0" r="0" t="0"/>
          <a:stretch/>
        </p:blipFill>
        <p:spPr>
          <a:xfrm>
            <a:off x="4039105" y="11480800"/>
            <a:ext cx="101613" cy="101600"/>
          </a:xfrm>
          <a:prstGeom prst="rect">
            <a:avLst/>
          </a:prstGeom>
          <a:noFill/>
          <a:ln>
            <a:noFill/>
          </a:ln>
        </p:spPr>
      </p:pic>
      <p:pic>
        <p:nvPicPr>
          <p:cNvPr descr=" " id="2203" name="Google Shape;2203;p25"/>
          <p:cNvPicPr preferRelativeResize="0"/>
          <p:nvPr/>
        </p:nvPicPr>
        <p:blipFill rotWithShape="1">
          <a:blip r:embed="rId17">
            <a:alphaModFix/>
          </a:blip>
          <a:srcRect b="0" l="0" r="0" t="0"/>
          <a:stretch/>
        </p:blipFill>
        <p:spPr>
          <a:xfrm>
            <a:off x="4039105" y="11480800"/>
            <a:ext cx="101613" cy="101600"/>
          </a:xfrm>
          <a:prstGeom prst="rect">
            <a:avLst/>
          </a:prstGeom>
          <a:noFill/>
          <a:ln>
            <a:noFill/>
          </a:ln>
        </p:spPr>
      </p:pic>
      <p:pic>
        <p:nvPicPr>
          <p:cNvPr descr=" " id="2204" name="Google Shape;2204;p25"/>
          <p:cNvPicPr preferRelativeResize="0"/>
          <p:nvPr/>
        </p:nvPicPr>
        <p:blipFill rotWithShape="1">
          <a:blip r:embed="rId18">
            <a:alphaModFix/>
          </a:blip>
          <a:srcRect b="0" l="0" r="0" t="0"/>
          <a:stretch/>
        </p:blipFill>
        <p:spPr>
          <a:xfrm>
            <a:off x="2514914" y="13563600"/>
            <a:ext cx="76210" cy="76200"/>
          </a:xfrm>
          <a:prstGeom prst="rect">
            <a:avLst/>
          </a:prstGeom>
          <a:noFill/>
          <a:ln>
            <a:noFill/>
          </a:ln>
        </p:spPr>
      </p:pic>
      <p:pic>
        <p:nvPicPr>
          <p:cNvPr descr=" " id="2205" name="Google Shape;2205;p25"/>
          <p:cNvPicPr preferRelativeResize="0"/>
          <p:nvPr/>
        </p:nvPicPr>
        <p:blipFill rotWithShape="1">
          <a:blip r:embed="rId19">
            <a:alphaModFix/>
          </a:blip>
          <a:srcRect b="0" l="0" r="0" t="0"/>
          <a:stretch/>
        </p:blipFill>
        <p:spPr>
          <a:xfrm>
            <a:off x="2514914" y="13563600"/>
            <a:ext cx="76210" cy="76200"/>
          </a:xfrm>
          <a:prstGeom prst="rect">
            <a:avLst/>
          </a:prstGeom>
          <a:noFill/>
          <a:ln>
            <a:noFill/>
          </a:ln>
        </p:spPr>
      </p:pic>
      <p:pic>
        <p:nvPicPr>
          <p:cNvPr descr=" " id="2206" name="Google Shape;2206;p25"/>
          <p:cNvPicPr preferRelativeResize="0"/>
          <p:nvPr/>
        </p:nvPicPr>
        <p:blipFill rotWithShape="1">
          <a:blip r:embed="rId20">
            <a:alphaModFix/>
          </a:blip>
          <a:srcRect b="0" l="0" r="0" t="0"/>
          <a:stretch/>
        </p:blipFill>
        <p:spPr>
          <a:xfrm>
            <a:off x="0" y="0"/>
            <a:ext cx="24387048" cy="13716000"/>
          </a:xfrm>
          <a:prstGeom prst="rect">
            <a:avLst/>
          </a:prstGeom>
          <a:solidFill>
            <a:srgbClr val="1F3864"/>
          </a:solidFill>
          <a:ln>
            <a:noFill/>
          </a:ln>
        </p:spPr>
      </p:pic>
      <p:sp>
        <p:nvSpPr>
          <p:cNvPr id="2207" name="Google Shape;2207;p25"/>
          <p:cNvSpPr/>
          <p:nvPr/>
        </p:nvSpPr>
        <p:spPr>
          <a:xfrm>
            <a:off x="4661483" y="2400300"/>
            <a:ext cx="15076784" cy="89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8" name="Google Shape;2208;p25"/>
          <p:cNvSpPr/>
          <p:nvPr/>
        </p:nvSpPr>
        <p:spPr>
          <a:xfrm>
            <a:off x="9678610" y="2400300"/>
            <a:ext cx="5042530"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9" name="Google Shape;2209;p25"/>
          <p:cNvSpPr/>
          <p:nvPr/>
        </p:nvSpPr>
        <p:spPr>
          <a:xfrm>
            <a:off x="9678610" y="2400300"/>
            <a:ext cx="5313497"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Questions??</a:t>
            </a:r>
            <a:endParaRPr b="0" i="0" sz="6400" u="none" cap="none" strike="noStrike">
              <a:solidFill>
                <a:schemeClr val="dk1"/>
              </a:solidFill>
              <a:latin typeface="Calibri"/>
              <a:ea typeface="Calibri"/>
              <a:cs typeface="Calibri"/>
              <a:sym typeface="Calibri"/>
            </a:endParaRPr>
          </a:p>
        </p:txBody>
      </p:sp>
      <p:sp>
        <p:nvSpPr>
          <p:cNvPr id="2210" name="Google Shape;2210;p25"/>
          <p:cNvSpPr/>
          <p:nvPr/>
        </p:nvSpPr>
        <p:spPr>
          <a:xfrm>
            <a:off x="4661483" y="4229100"/>
            <a:ext cx="15076784" cy="7086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1" name="Google Shape;2211;p25"/>
          <p:cNvSpPr/>
          <p:nvPr/>
        </p:nvSpPr>
        <p:spPr>
          <a:xfrm>
            <a:off x="4661483" y="4229100"/>
            <a:ext cx="15212268" cy="1354667"/>
          </a:xfrm>
          <a:prstGeom prst="rect">
            <a:avLst/>
          </a:prstGeom>
          <a:noFill/>
          <a:ln>
            <a:noFill/>
          </a:ln>
        </p:spPr>
        <p:txBody>
          <a:bodyPr anchorCtr="0" anchor="t" bIns="0" lIns="0" spcFirstLastPara="1" rIns="0" wrap="square" tIns="0">
            <a:noAutofit/>
          </a:bodyPr>
          <a:lstStyle/>
          <a:p>
            <a:pPr indent="-342900" lvl="1" marL="685800" marR="0" rtl="0" algn="l">
              <a:lnSpc>
                <a:spcPct val="100000"/>
              </a:lnSpc>
              <a:spcBef>
                <a:spcPts val="0"/>
              </a:spcBef>
              <a:spcAft>
                <a:spcPts val="0"/>
              </a:spcAft>
              <a:buClr>
                <a:srgbClr val="FFFFFF"/>
              </a:buClr>
              <a:buSzPts val="3200"/>
              <a:buFont typeface="Calibri"/>
              <a:buAutoNum type="arabicPeriod"/>
            </a:pPr>
            <a:r>
              <a:rPr b="0" i="0" lang="en-US" sz="3200" u="none" cap="none" strike="noStrike">
                <a:solidFill>
                  <a:srgbClr val="FFFFFF"/>
                </a:solidFill>
                <a:latin typeface="Poppins Medium"/>
                <a:ea typeface="Poppins Medium"/>
                <a:cs typeface="Poppins Medium"/>
                <a:sym typeface="Poppins Medium"/>
              </a:rPr>
              <a:t>How can we encourage more international collaboration in the field of aging biomarkers for clinical trials?</a:t>
            </a:r>
            <a:endParaRPr b="0" i="0" sz="3200" u="none" cap="none" strike="noStrike">
              <a:solidFill>
                <a:schemeClr val="dk1"/>
              </a:solidFill>
              <a:latin typeface="Calibri"/>
              <a:ea typeface="Calibri"/>
              <a:cs typeface="Calibri"/>
              <a:sym typeface="Calibri"/>
            </a:endParaRPr>
          </a:p>
        </p:txBody>
      </p:sp>
      <p:sp>
        <p:nvSpPr>
          <p:cNvPr id="2212" name="Google Shape;2212;p25"/>
          <p:cNvSpPr/>
          <p:nvPr/>
        </p:nvSpPr>
        <p:spPr>
          <a:xfrm>
            <a:off x="4661483" y="5981700"/>
            <a:ext cx="15212268" cy="1354667"/>
          </a:xfrm>
          <a:prstGeom prst="rect">
            <a:avLst/>
          </a:prstGeom>
          <a:noFill/>
          <a:ln>
            <a:noFill/>
          </a:ln>
        </p:spPr>
        <p:txBody>
          <a:bodyPr anchorCtr="0" anchor="t" bIns="0" lIns="0" spcFirstLastPara="1" rIns="0" wrap="square" tIns="0">
            <a:noAutofit/>
          </a:bodyPr>
          <a:lstStyle/>
          <a:p>
            <a:pPr indent="0" lvl="1" marL="34290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Medium"/>
                <a:ea typeface="Poppins Medium"/>
                <a:cs typeface="Poppins Medium"/>
                <a:sym typeface="Poppins Medium"/>
              </a:rPr>
              <a:t>2. Are there any challenges or barriers to adopting aging biomarkers in clinical trials on a global scale, and how can we address them?</a:t>
            </a:r>
            <a:endParaRPr b="0" i="0" sz="3200" u="none" cap="none" strike="noStrike">
              <a:solidFill>
                <a:schemeClr val="dk1"/>
              </a:solidFill>
              <a:latin typeface="Poppins Medium"/>
              <a:ea typeface="Poppins Medium"/>
              <a:cs typeface="Poppins Medium"/>
              <a:sym typeface="Poppins Medium"/>
            </a:endParaRPr>
          </a:p>
        </p:txBody>
      </p:sp>
      <p:sp>
        <p:nvSpPr>
          <p:cNvPr id="2213" name="Google Shape;2213;p25"/>
          <p:cNvSpPr/>
          <p:nvPr/>
        </p:nvSpPr>
        <p:spPr>
          <a:xfrm>
            <a:off x="4661483" y="7734300"/>
            <a:ext cx="15212268" cy="1964267"/>
          </a:xfrm>
          <a:prstGeom prst="rect">
            <a:avLst/>
          </a:prstGeom>
          <a:noFill/>
          <a:ln>
            <a:noFill/>
          </a:ln>
        </p:spPr>
        <p:txBody>
          <a:bodyPr anchorCtr="0" anchor="t" bIns="0" lIns="0" spcFirstLastPara="1" rIns="0" wrap="square" tIns="0">
            <a:noAutofit/>
          </a:bodyPr>
          <a:lstStyle/>
          <a:p>
            <a:pPr indent="0" lvl="1" marL="34290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Medium"/>
                <a:ea typeface="Poppins Medium"/>
                <a:cs typeface="Poppins Medium"/>
                <a:sym typeface="Poppins Medium"/>
              </a:rPr>
              <a:t>3. In what ways can the research community and pharmaceutical companies contribute to advancing the use of aging biomarkers in clinical trials?</a:t>
            </a:r>
            <a:endParaRPr b="0" i="0" sz="3200" u="none" cap="none" strike="noStrike">
              <a:solidFill>
                <a:schemeClr val="dk1"/>
              </a:solidFill>
              <a:latin typeface="Calibri"/>
              <a:ea typeface="Calibri"/>
              <a:cs typeface="Calibri"/>
              <a:sym typeface="Calibri"/>
            </a:endParaRPr>
          </a:p>
        </p:txBody>
      </p:sp>
      <p:sp>
        <p:nvSpPr>
          <p:cNvPr id="2214" name="Google Shape;2214;p25"/>
          <p:cNvSpPr/>
          <p:nvPr/>
        </p:nvSpPr>
        <p:spPr>
          <a:xfrm>
            <a:off x="4661483" y="10096500"/>
            <a:ext cx="15212268" cy="1354667"/>
          </a:xfrm>
          <a:prstGeom prst="rect">
            <a:avLst/>
          </a:prstGeom>
          <a:noFill/>
          <a:ln>
            <a:noFill/>
          </a:ln>
        </p:spPr>
        <p:txBody>
          <a:bodyPr anchorCtr="0" anchor="t" bIns="0" lIns="0" spcFirstLastPara="1" rIns="0" wrap="square" tIns="0">
            <a:noAutofit/>
          </a:bodyPr>
          <a:lstStyle/>
          <a:p>
            <a:pPr indent="0" lvl="1" marL="34290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Medium"/>
                <a:ea typeface="Poppins Medium"/>
                <a:cs typeface="Poppins Medium"/>
                <a:sym typeface="Poppins Medium"/>
              </a:rPr>
              <a:t>4. What examples or success stories of using aging biomarkers in trials can be shared to inspire further collaboration and adoption?</a:t>
            </a:r>
            <a:endParaRPr b="0" i="0" sz="3200" u="none" cap="none" strike="noStrike">
              <a:solidFill>
                <a:schemeClr val="dk1"/>
              </a:solidFill>
              <a:latin typeface="Calibri"/>
              <a:ea typeface="Calibri"/>
              <a:cs typeface="Calibri"/>
              <a:sym typeface="Calibri"/>
            </a:endParaRPr>
          </a:p>
        </p:txBody>
      </p:sp>
      <p:sp>
        <p:nvSpPr>
          <p:cNvPr id="2215" name="Google Shape;2215;p25"/>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20" name="Shape 2220"/>
        <p:cNvGrpSpPr/>
        <p:nvPr/>
      </p:nvGrpSpPr>
      <p:grpSpPr>
        <a:xfrm>
          <a:off x="0" y="0"/>
          <a:ext cx="0" cy="0"/>
          <a:chOff x="0" y="0"/>
          <a:chExt cx="0" cy="0"/>
        </a:xfrm>
      </p:grpSpPr>
      <p:pic>
        <p:nvPicPr>
          <p:cNvPr descr=" " id="2221" name="Google Shape;2221;p26"/>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2222" name="Google Shape;2222;p26"/>
          <p:cNvPicPr preferRelativeResize="0"/>
          <p:nvPr/>
        </p:nvPicPr>
        <p:blipFill rotWithShape="1">
          <a:blip r:embed="rId4">
            <a:alphaModFix/>
          </a:blip>
          <a:srcRect b="0" l="0" r="0" t="0"/>
          <a:stretch/>
        </p:blipFill>
        <p:spPr>
          <a:xfrm>
            <a:off x="0" y="4927600"/>
            <a:ext cx="16181822" cy="8788400"/>
          </a:xfrm>
          <a:prstGeom prst="rect">
            <a:avLst/>
          </a:prstGeom>
          <a:noFill/>
          <a:ln>
            <a:noFill/>
          </a:ln>
        </p:spPr>
      </p:pic>
      <p:pic>
        <p:nvPicPr>
          <p:cNvPr descr=" " id="2223" name="Google Shape;2223;p26"/>
          <p:cNvPicPr preferRelativeResize="0"/>
          <p:nvPr/>
        </p:nvPicPr>
        <p:blipFill rotWithShape="1">
          <a:blip r:embed="rId5">
            <a:alphaModFix/>
          </a:blip>
          <a:srcRect b="0" l="0" r="0" t="0"/>
          <a:stretch/>
        </p:blipFill>
        <p:spPr>
          <a:xfrm>
            <a:off x="0" y="5054600"/>
            <a:ext cx="16080210" cy="8661400"/>
          </a:xfrm>
          <a:prstGeom prst="rect">
            <a:avLst/>
          </a:prstGeom>
          <a:noFill/>
          <a:ln>
            <a:noFill/>
          </a:ln>
        </p:spPr>
      </p:pic>
      <p:pic>
        <p:nvPicPr>
          <p:cNvPr descr=" " id="2224" name="Google Shape;2224;p26"/>
          <p:cNvPicPr preferRelativeResize="0"/>
          <p:nvPr/>
        </p:nvPicPr>
        <p:blipFill rotWithShape="1">
          <a:blip r:embed="rId6">
            <a:alphaModFix/>
          </a:blip>
          <a:srcRect b="0" l="0" r="0" t="0"/>
          <a:stretch/>
        </p:blipFill>
        <p:spPr>
          <a:xfrm>
            <a:off x="0" y="4749800"/>
            <a:ext cx="1447981" cy="2108200"/>
          </a:xfrm>
          <a:prstGeom prst="rect">
            <a:avLst/>
          </a:prstGeom>
          <a:noFill/>
          <a:ln>
            <a:noFill/>
          </a:ln>
        </p:spPr>
      </p:pic>
      <p:pic>
        <p:nvPicPr>
          <p:cNvPr descr=" " id="2225" name="Google Shape;2225;p26"/>
          <p:cNvPicPr preferRelativeResize="0"/>
          <p:nvPr/>
        </p:nvPicPr>
        <p:blipFill rotWithShape="1">
          <a:blip r:embed="rId7">
            <a:alphaModFix/>
          </a:blip>
          <a:srcRect b="0" l="0" r="0" t="0"/>
          <a:stretch/>
        </p:blipFill>
        <p:spPr>
          <a:xfrm>
            <a:off x="0" y="4876800"/>
            <a:ext cx="1346368" cy="1803400"/>
          </a:xfrm>
          <a:prstGeom prst="rect">
            <a:avLst/>
          </a:prstGeom>
          <a:noFill/>
          <a:ln>
            <a:noFill/>
          </a:ln>
        </p:spPr>
      </p:pic>
      <p:pic>
        <p:nvPicPr>
          <p:cNvPr descr=" " id="2226" name="Google Shape;2226;p26"/>
          <p:cNvPicPr preferRelativeResize="0"/>
          <p:nvPr/>
        </p:nvPicPr>
        <p:blipFill rotWithShape="1">
          <a:blip r:embed="rId8">
            <a:alphaModFix/>
          </a:blip>
          <a:srcRect b="0" l="0" r="0" t="0"/>
          <a:stretch/>
        </p:blipFill>
        <p:spPr>
          <a:xfrm>
            <a:off x="1683205" y="5543550"/>
            <a:ext cx="1610004" cy="1811089"/>
          </a:xfrm>
          <a:prstGeom prst="rect">
            <a:avLst/>
          </a:prstGeom>
          <a:noFill/>
          <a:ln>
            <a:noFill/>
          </a:ln>
        </p:spPr>
      </p:pic>
      <p:pic>
        <p:nvPicPr>
          <p:cNvPr descr=" " id="2227" name="Google Shape;2227;p26"/>
          <p:cNvPicPr preferRelativeResize="0"/>
          <p:nvPr/>
        </p:nvPicPr>
        <p:blipFill rotWithShape="1">
          <a:blip r:embed="rId8">
            <a:alphaModFix/>
          </a:blip>
          <a:srcRect b="0" l="0" r="0" t="0"/>
          <a:stretch/>
        </p:blipFill>
        <p:spPr>
          <a:xfrm>
            <a:off x="1683205" y="5543550"/>
            <a:ext cx="1610004" cy="1811089"/>
          </a:xfrm>
          <a:prstGeom prst="rect">
            <a:avLst/>
          </a:prstGeom>
          <a:noFill/>
          <a:ln>
            <a:noFill/>
          </a:ln>
        </p:spPr>
      </p:pic>
      <p:pic>
        <p:nvPicPr>
          <p:cNvPr descr=" " id="2228" name="Google Shape;2228;p26"/>
          <p:cNvPicPr preferRelativeResize="0"/>
          <p:nvPr/>
        </p:nvPicPr>
        <p:blipFill rotWithShape="1">
          <a:blip r:embed="rId9">
            <a:alphaModFix/>
          </a:blip>
          <a:srcRect b="0" l="0" r="0" t="0"/>
          <a:stretch/>
        </p:blipFill>
        <p:spPr>
          <a:xfrm>
            <a:off x="0" y="6807200"/>
            <a:ext cx="2235479" cy="4292600"/>
          </a:xfrm>
          <a:prstGeom prst="rect">
            <a:avLst/>
          </a:prstGeom>
          <a:noFill/>
          <a:ln>
            <a:noFill/>
          </a:ln>
        </p:spPr>
      </p:pic>
      <p:pic>
        <p:nvPicPr>
          <p:cNvPr descr=" " id="2229" name="Google Shape;2229;p26"/>
          <p:cNvPicPr preferRelativeResize="0"/>
          <p:nvPr/>
        </p:nvPicPr>
        <p:blipFill rotWithShape="1">
          <a:blip r:embed="rId10">
            <a:alphaModFix/>
          </a:blip>
          <a:srcRect b="0" l="0" r="0" t="0"/>
          <a:stretch/>
        </p:blipFill>
        <p:spPr>
          <a:xfrm>
            <a:off x="0" y="6934200"/>
            <a:ext cx="2108464" cy="4013200"/>
          </a:xfrm>
          <a:prstGeom prst="rect">
            <a:avLst/>
          </a:prstGeom>
          <a:noFill/>
          <a:ln>
            <a:noFill/>
          </a:ln>
        </p:spPr>
      </p:pic>
      <p:pic>
        <p:nvPicPr>
          <p:cNvPr descr=" " id="2230" name="Google Shape;2230;p26"/>
          <p:cNvPicPr preferRelativeResize="0"/>
          <p:nvPr/>
        </p:nvPicPr>
        <p:blipFill rotWithShape="1">
          <a:blip r:embed="rId11">
            <a:alphaModFix/>
          </a:blip>
          <a:srcRect b="0" l="0" r="0" t="0"/>
          <a:stretch/>
        </p:blipFill>
        <p:spPr>
          <a:xfrm>
            <a:off x="7595549" y="13233400"/>
            <a:ext cx="5944343" cy="482600"/>
          </a:xfrm>
          <a:prstGeom prst="rect">
            <a:avLst/>
          </a:prstGeom>
          <a:noFill/>
          <a:ln>
            <a:noFill/>
          </a:ln>
        </p:spPr>
      </p:pic>
      <p:pic>
        <p:nvPicPr>
          <p:cNvPr descr=" " id="2231" name="Google Shape;2231;p26"/>
          <p:cNvPicPr preferRelativeResize="0"/>
          <p:nvPr/>
        </p:nvPicPr>
        <p:blipFill rotWithShape="1">
          <a:blip r:embed="rId12">
            <a:alphaModFix/>
          </a:blip>
          <a:srcRect b="0" l="0" r="0" t="0"/>
          <a:stretch/>
        </p:blipFill>
        <p:spPr>
          <a:xfrm>
            <a:off x="7722565" y="13360400"/>
            <a:ext cx="5690311" cy="355600"/>
          </a:xfrm>
          <a:prstGeom prst="rect">
            <a:avLst/>
          </a:prstGeom>
          <a:noFill/>
          <a:ln>
            <a:noFill/>
          </a:ln>
        </p:spPr>
      </p:pic>
      <p:pic>
        <p:nvPicPr>
          <p:cNvPr descr=" " id="2232" name="Google Shape;2232;p26"/>
          <p:cNvPicPr preferRelativeResize="0"/>
          <p:nvPr/>
        </p:nvPicPr>
        <p:blipFill rotWithShape="1">
          <a:blip r:embed="rId13">
            <a:alphaModFix/>
          </a:blip>
          <a:srcRect b="0" l="0" r="0" t="0"/>
          <a:stretch/>
        </p:blipFill>
        <p:spPr>
          <a:xfrm>
            <a:off x="10821753" y="12395200"/>
            <a:ext cx="5639505" cy="1320800"/>
          </a:xfrm>
          <a:prstGeom prst="rect">
            <a:avLst/>
          </a:prstGeom>
          <a:noFill/>
          <a:ln>
            <a:noFill/>
          </a:ln>
        </p:spPr>
      </p:pic>
      <p:pic>
        <p:nvPicPr>
          <p:cNvPr descr=" " id="2233" name="Google Shape;2233;p26"/>
          <p:cNvPicPr preferRelativeResize="0"/>
          <p:nvPr/>
        </p:nvPicPr>
        <p:blipFill rotWithShape="1">
          <a:blip r:embed="rId14">
            <a:alphaModFix/>
          </a:blip>
          <a:srcRect b="0" l="0" r="0" t="0"/>
          <a:stretch/>
        </p:blipFill>
        <p:spPr>
          <a:xfrm>
            <a:off x="10948768" y="12522200"/>
            <a:ext cx="5410876" cy="1193800"/>
          </a:xfrm>
          <a:prstGeom prst="rect">
            <a:avLst/>
          </a:prstGeom>
          <a:noFill/>
          <a:ln>
            <a:noFill/>
          </a:ln>
        </p:spPr>
      </p:pic>
      <p:pic>
        <p:nvPicPr>
          <p:cNvPr descr=" " id="2234" name="Google Shape;2234;p26"/>
          <p:cNvPicPr preferRelativeResize="0"/>
          <p:nvPr/>
        </p:nvPicPr>
        <p:blipFill rotWithShape="1">
          <a:blip r:embed="rId15">
            <a:alphaModFix/>
          </a:blip>
          <a:srcRect b="0" l="0" r="0" t="0"/>
          <a:stretch/>
        </p:blipFill>
        <p:spPr>
          <a:xfrm>
            <a:off x="0" y="4724400"/>
            <a:ext cx="2616527" cy="1320800"/>
          </a:xfrm>
          <a:prstGeom prst="rect">
            <a:avLst/>
          </a:prstGeom>
          <a:noFill/>
          <a:ln>
            <a:noFill/>
          </a:ln>
        </p:spPr>
      </p:pic>
      <p:pic>
        <p:nvPicPr>
          <p:cNvPr descr=" " id="2235" name="Google Shape;2235;p26"/>
          <p:cNvPicPr preferRelativeResize="0"/>
          <p:nvPr/>
        </p:nvPicPr>
        <p:blipFill rotWithShape="1">
          <a:blip r:embed="rId16">
            <a:alphaModFix/>
          </a:blip>
          <a:srcRect b="0" l="0" r="0" t="0"/>
          <a:stretch/>
        </p:blipFill>
        <p:spPr>
          <a:xfrm>
            <a:off x="0" y="4851400"/>
            <a:ext cx="2540318" cy="1117600"/>
          </a:xfrm>
          <a:prstGeom prst="rect">
            <a:avLst/>
          </a:prstGeom>
          <a:noFill/>
          <a:ln>
            <a:noFill/>
          </a:ln>
        </p:spPr>
      </p:pic>
      <p:pic>
        <p:nvPicPr>
          <p:cNvPr descr=" " id="2236" name="Google Shape;2236;p26"/>
          <p:cNvPicPr preferRelativeResize="0"/>
          <p:nvPr/>
        </p:nvPicPr>
        <p:blipFill rotWithShape="1">
          <a:blip r:embed="rId17">
            <a:alphaModFix/>
          </a:blip>
          <a:srcRect b="0" l="0" r="0" t="0"/>
          <a:stretch/>
        </p:blipFill>
        <p:spPr>
          <a:xfrm>
            <a:off x="0" y="5264150"/>
            <a:ext cx="2121999" cy="292050"/>
          </a:xfrm>
          <a:prstGeom prst="rect">
            <a:avLst/>
          </a:prstGeom>
          <a:noFill/>
          <a:ln>
            <a:noFill/>
          </a:ln>
        </p:spPr>
      </p:pic>
      <p:pic>
        <p:nvPicPr>
          <p:cNvPr descr=" " id="2237" name="Google Shape;2237;p26"/>
          <p:cNvPicPr preferRelativeResize="0"/>
          <p:nvPr/>
        </p:nvPicPr>
        <p:blipFill rotWithShape="1">
          <a:blip r:embed="rId18">
            <a:alphaModFix/>
          </a:blip>
          <a:srcRect b="0" l="0" r="0" t="0"/>
          <a:stretch/>
        </p:blipFill>
        <p:spPr>
          <a:xfrm>
            <a:off x="13764893" y="12852400"/>
            <a:ext cx="130557" cy="126901"/>
          </a:xfrm>
          <a:prstGeom prst="rect">
            <a:avLst/>
          </a:prstGeom>
          <a:noFill/>
          <a:ln>
            <a:noFill/>
          </a:ln>
        </p:spPr>
      </p:pic>
      <p:pic>
        <p:nvPicPr>
          <p:cNvPr descr=" " id="2238" name="Google Shape;2238;p26"/>
          <p:cNvPicPr preferRelativeResize="0"/>
          <p:nvPr/>
        </p:nvPicPr>
        <p:blipFill rotWithShape="1">
          <a:blip r:embed="rId18">
            <a:alphaModFix/>
          </a:blip>
          <a:srcRect b="0" l="0" r="0" t="0"/>
          <a:stretch/>
        </p:blipFill>
        <p:spPr>
          <a:xfrm>
            <a:off x="13764893" y="12852400"/>
            <a:ext cx="130557" cy="126901"/>
          </a:xfrm>
          <a:prstGeom prst="rect">
            <a:avLst/>
          </a:prstGeom>
          <a:noFill/>
          <a:ln>
            <a:noFill/>
          </a:ln>
        </p:spPr>
      </p:pic>
      <p:pic>
        <p:nvPicPr>
          <p:cNvPr descr=" " id="2239" name="Google Shape;2239;p26"/>
          <p:cNvPicPr preferRelativeResize="0"/>
          <p:nvPr/>
        </p:nvPicPr>
        <p:blipFill rotWithShape="1">
          <a:blip r:embed="rId19">
            <a:alphaModFix/>
          </a:blip>
          <a:srcRect b="0" l="0" r="0" t="0"/>
          <a:stretch/>
        </p:blipFill>
        <p:spPr>
          <a:xfrm>
            <a:off x="11319056" y="13462000"/>
            <a:ext cx="86899" cy="76200"/>
          </a:xfrm>
          <a:prstGeom prst="rect">
            <a:avLst/>
          </a:prstGeom>
          <a:noFill/>
          <a:ln>
            <a:noFill/>
          </a:ln>
        </p:spPr>
      </p:pic>
      <p:pic>
        <p:nvPicPr>
          <p:cNvPr descr=" " id="2240" name="Google Shape;2240;p26"/>
          <p:cNvPicPr preferRelativeResize="0"/>
          <p:nvPr/>
        </p:nvPicPr>
        <p:blipFill rotWithShape="1">
          <a:blip r:embed="rId19">
            <a:alphaModFix/>
          </a:blip>
          <a:srcRect b="0" l="0" r="0" t="0"/>
          <a:stretch/>
        </p:blipFill>
        <p:spPr>
          <a:xfrm>
            <a:off x="11319056" y="13462000"/>
            <a:ext cx="86899" cy="76200"/>
          </a:xfrm>
          <a:prstGeom prst="rect">
            <a:avLst/>
          </a:prstGeom>
          <a:noFill/>
          <a:ln>
            <a:noFill/>
          </a:ln>
        </p:spPr>
      </p:pic>
      <p:pic>
        <p:nvPicPr>
          <p:cNvPr descr=" " id="2241" name="Google Shape;2241;p26"/>
          <p:cNvPicPr preferRelativeResize="0"/>
          <p:nvPr/>
        </p:nvPicPr>
        <p:blipFill rotWithShape="1">
          <a:blip r:embed="rId20">
            <a:alphaModFix/>
          </a:blip>
          <a:srcRect b="0" l="0" r="0" t="0"/>
          <a:stretch/>
        </p:blipFill>
        <p:spPr>
          <a:xfrm>
            <a:off x="12472959" y="13614400"/>
            <a:ext cx="914514" cy="101600"/>
          </a:xfrm>
          <a:prstGeom prst="rect">
            <a:avLst/>
          </a:prstGeom>
          <a:noFill/>
          <a:ln>
            <a:noFill/>
          </a:ln>
        </p:spPr>
      </p:pic>
      <p:pic>
        <p:nvPicPr>
          <p:cNvPr descr=" " id="2242" name="Google Shape;2242;p26"/>
          <p:cNvPicPr preferRelativeResize="0"/>
          <p:nvPr/>
        </p:nvPicPr>
        <p:blipFill rotWithShape="1">
          <a:blip r:embed="rId21">
            <a:alphaModFix/>
          </a:blip>
          <a:srcRect b="0" l="0" r="0" t="0"/>
          <a:stretch/>
        </p:blipFill>
        <p:spPr>
          <a:xfrm>
            <a:off x="10132450" y="13385800"/>
            <a:ext cx="130433" cy="126901"/>
          </a:xfrm>
          <a:prstGeom prst="rect">
            <a:avLst/>
          </a:prstGeom>
          <a:noFill/>
          <a:ln>
            <a:noFill/>
          </a:ln>
        </p:spPr>
      </p:pic>
      <p:pic>
        <p:nvPicPr>
          <p:cNvPr descr=" " id="2243" name="Google Shape;2243;p26"/>
          <p:cNvPicPr preferRelativeResize="0"/>
          <p:nvPr/>
        </p:nvPicPr>
        <p:blipFill rotWithShape="1">
          <a:blip r:embed="rId21">
            <a:alphaModFix/>
          </a:blip>
          <a:srcRect b="0" l="0" r="0" t="0"/>
          <a:stretch/>
        </p:blipFill>
        <p:spPr>
          <a:xfrm>
            <a:off x="10132450" y="13385800"/>
            <a:ext cx="130433" cy="126901"/>
          </a:xfrm>
          <a:prstGeom prst="rect">
            <a:avLst/>
          </a:prstGeom>
          <a:noFill/>
          <a:ln>
            <a:noFill/>
          </a:ln>
        </p:spPr>
      </p:pic>
      <p:pic>
        <p:nvPicPr>
          <p:cNvPr descr=" " id="2244" name="Google Shape;2244;p26"/>
          <p:cNvPicPr preferRelativeResize="0"/>
          <p:nvPr/>
        </p:nvPicPr>
        <p:blipFill rotWithShape="1">
          <a:blip r:embed="rId22">
            <a:alphaModFix/>
          </a:blip>
          <a:srcRect b="0" l="0" r="0" t="0"/>
          <a:stretch/>
        </p:blipFill>
        <p:spPr>
          <a:xfrm>
            <a:off x="6096852" y="12623800"/>
            <a:ext cx="109278" cy="101600"/>
          </a:xfrm>
          <a:prstGeom prst="rect">
            <a:avLst/>
          </a:prstGeom>
          <a:noFill/>
          <a:ln>
            <a:noFill/>
          </a:ln>
        </p:spPr>
      </p:pic>
      <p:pic>
        <p:nvPicPr>
          <p:cNvPr descr=" " id="2245" name="Google Shape;2245;p26"/>
          <p:cNvPicPr preferRelativeResize="0"/>
          <p:nvPr/>
        </p:nvPicPr>
        <p:blipFill rotWithShape="1">
          <a:blip r:embed="rId22">
            <a:alphaModFix/>
          </a:blip>
          <a:srcRect b="0" l="0" r="0" t="0"/>
          <a:stretch/>
        </p:blipFill>
        <p:spPr>
          <a:xfrm>
            <a:off x="6096852" y="12623800"/>
            <a:ext cx="109278" cy="101600"/>
          </a:xfrm>
          <a:prstGeom prst="rect">
            <a:avLst/>
          </a:prstGeom>
          <a:noFill/>
          <a:ln>
            <a:noFill/>
          </a:ln>
        </p:spPr>
      </p:pic>
      <p:pic>
        <p:nvPicPr>
          <p:cNvPr descr=" " id="2246" name="Google Shape;2246;p26"/>
          <p:cNvPicPr preferRelativeResize="0"/>
          <p:nvPr/>
        </p:nvPicPr>
        <p:blipFill rotWithShape="1">
          <a:blip r:embed="rId23">
            <a:alphaModFix/>
          </a:blip>
          <a:srcRect b="0" l="0" r="0" t="0"/>
          <a:stretch/>
        </p:blipFill>
        <p:spPr>
          <a:xfrm>
            <a:off x="5298441" y="13284250"/>
            <a:ext cx="86951" cy="76051"/>
          </a:xfrm>
          <a:prstGeom prst="rect">
            <a:avLst/>
          </a:prstGeom>
          <a:noFill/>
          <a:ln>
            <a:noFill/>
          </a:ln>
        </p:spPr>
      </p:pic>
      <p:pic>
        <p:nvPicPr>
          <p:cNvPr descr=" " id="2247" name="Google Shape;2247;p26"/>
          <p:cNvPicPr preferRelativeResize="0"/>
          <p:nvPr/>
        </p:nvPicPr>
        <p:blipFill rotWithShape="1">
          <a:blip r:embed="rId24">
            <a:alphaModFix/>
          </a:blip>
          <a:srcRect b="0" l="0" r="0" t="0"/>
          <a:stretch/>
        </p:blipFill>
        <p:spPr>
          <a:xfrm>
            <a:off x="5298441" y="13284299"/>
            <a:ext cx="86951" cy="76051"/>
          </a:xfrm>
          <a:prstGeom prst="rect">
            <a:avLst/>
          </a:prstGeom>
          <a:noFill/>
          <a:ln>
            <a:noFill/>
          </a:ln>
        </p:spPr>
      </p:pic>
      <p:pic>
        <p:nvPicPr>
          <p:cNvPr descr=" " id="2248" name="Google Shape;2248;p26"/>
          <p:cNvPicPr preferRelativeResize="0"/>
          <p:nvPr/>
        </p:nvPicPr>
        <p:blipFill rotWithShape="1">
          <a:blip r:embed="rId25">
            <a:alphaModFix/>
          </a:blip>
          <a:srcRect b="0" l="0" r="0" t="0"/>
          <a:stretch/>
        </p:blipFill>
        <p:spPr>
          <a:xfrm>
            <a:off x="2917973" y="12598499"/>
            <a:ext cx="130408" cy="126901"/>
          </a:xfrm>
          <a:prstGeom prst="rect">
            <a:avLst/>
          </a:prstGeom>
          <a:noFill/>
          <a:ln>
            <a:noFill/>
          </a:ln>
        </p:spPr>
      </p:pic>
      <p:pic>
        <p:nvPicPr>
          <p:cNvPr descr=" " id="2249" name="Google Shape;2249;p26"/>
          <p:cNvPicPr preferRelativeResize="0"/>
          <p:nvPr/>
        </p:nvPicPr>
        <p:blipFill rotWithShape="1">
          <a:blip r:embed="rId25">
            <a:alphaModFix/>
          </a:blip>
          <a:srcRect b="0" l="0" r="0" t="0"/>
          <a:stretch/>
        </p:blipFill>
        <p:spPr>
          <a:xfrm>
            <a:off x="2917973" y="12598499"/>
            <a:ext cx="130408" cy="126901"/>
          </a:xfrm>
          <a:prstGeom prst="rect">
            <a:avLst/>
          </a:prstGeom>
          <a:noFill/>
          <a:ln>
            <a:noFill/>
          </a:ln>
        </p:spPr>
      </p:pic>
      <p:pic>
        <p:nvPicPr>
          <p:cNvPr descr=" " id="2250" name="Google Shape;2250;p26"/>
          <p:cNvPicPr preferRelativeResize="0"/>
          <p:nvPr/>
        </p:nvPicPr>
        <p:blipFill rotWithShape="1">
          <a:blip r:embed="rId26">
            <a:alphaModFix/>
          </a:blip>
          <a:srcRect b="0" l="0" r="0" t="0"/>
          <a:stretch/>
        </p:blipFill>
        <p:spPr>
          <a:xfrm>
            <a:off x="2362573" y="10566400"/>
            <a:ext cx="76132" cy="101600"/>
          </a:xfrm>
          <a:prstGeom prst="rect">
            <a:avLst/>
          </a:prstGeom>
          <a:noFill/>
          <a:ln>
            <a:noFill/>
          </a:ln>
        </p:spPr>
      </p:pic>
      <p:pic>
        <p:nvPicPr>
          <p:cNvPr descr=" " id="2251" name="Google Shape;2251;p26"/>
          <p:cNvPicPr preferRelativeResize="0"/>
          <p:nvPr/>
        </p:nvPicPr>
        <p:blipFill rotWithShape="1">
          <a:blip r:embed="rId26">
            <a:alphaModFix/>
          </a:blip>
          <a:srcRect b="0" l="0" r="0" t="0"/>
          <a:stretch/>
        </p:blipFill>
        <p:spPr>
          <a:xfrm>
            <a:off x="2362573" y="10566400"/>
            <a:ext cx="76132" cy="101600"/>
          </a:xfrm>
          <a:prstGeom prst="rect">
            <a:avLst/>
          </a:prstGeom>
          <a:noFill/>
          <a:ln>
            <a:noFill/>
          </a:ln>
        </p:spPr>
      </p:pic>
      <p:pic>
        <p:nvPicPr>
          <p:cNvPr descr=" " id="2252" name="Google Shape;2252;p26"/>
          <p:cNvPicPr preferRelativeResize="0"/>
          <p:nvPr/>
        </p:nvPicPr>
        <p:blipFill rotWithShape="1">
          <a:blip r:embed="rId27">
            <a:alphaModFix/>
          </a:blip>
          <a:srcRect b="0" l="0" r="0" t="0"/>
          <a:stretch/>
        </p:blipFill>
        <p:spPr>
          <a:xfrm>
            <a:off x="4724991" y="11557050"/>
            <a:ext cx="101613" cy="76150"/>
          </a:xfrm>
          <a:prstGeom prst="rect">
            <a:avLst/>
          </a:prstGeom>
          <a:noFill/>
          <a:ln>
            <a:noFill/>
          </a:ln>
        </p:spPr>
      </p:pic>
      <p:pic>
        <p:nvPicPr>
          <p:cNvPr descr=" " id="2253" name="Google Shape;2253;p26"/>
          <p:cNvPicPr preferRelativeResize="0"/>
          <p:nvPr/>
        </p:nvPicPr>
        <p:blipFill rotWithShape="1">
          <a:blip r:embed="rId27">
            <a:alphaModFix/>
          </a:blip>
          <a:srcRect b="0" l="0" r="0" t="0"/>
          <a:stretch/>
        </p:blipFill>
        <p:spPr>
          <a:xfrm>
            <a:off x="4724991" y="11557050"/>
            <a:ext cx="101613" cy="76150"/>
          </a:xfrm>
          <a:prstGeom prst="rect">
            <a:avLst/>
          </a:prstGeom>
          <a:noFill/>
          <a:ln>
            <a:noFill/>
          </a:ln>
        </p:spPr>
      </p:pic>
      <p:pic>
        <p:nvPicPr>
          <p:cNvPr descr=" " id="2254" name="Google Shape;2254;p26"/>
          <p:cNvPicPr preferRelativeResize="0"/>
          <p:nvPr/>
        </p:nvPicPr>
        <p:blipFill rotWithShape="1">
          <a:blip r:embed="rId28">
            <a:alphaModFix/>
          </a:blip>
          <a:srcRect b="0" l="0" r="0" t="0"/>
          <a:stretch/>
        </p:blipFill>
        <p:spPr>
          <a:xfrm>
            <a:off x="4514503" y="9906099"/>
            <a:ext cx="108804" cy="126851"/>
          </a:xfrm>
          <a:prstGeom prst="rect">
            <a:avLst/>
          </a:prstGeom>
          <a:noFill/>
          <a:ln>
            <a:noFill/>
          </a:ln>
        </p:spPr>
      </p:pic>
      <p:pic>
        <p:nvPicPr>
          <p:cNvPr descr=" " id="2255" name="Google Shape;2255;p26"/>
          <p:cNvPicPr preferRelativeResize="0"/>
          <p:nvPr/>
        </p:nvPicPr>
        <p:blipFill rotWithShape="1">
          <a:blip r:embed="rId29">
            <a:alphaModFix/>
          </a:blip>
          <a:srcRect b="0" l="0" r="0" t="0"/>
          <a:stretch/>
        </p:blipFill>
        <p:spPr>
          <a:xfrm>
            <a:off x="4514503" y="9906050"/>
            <a:ext cx="108804" cy="126851"/>
          </a:xfrm>
          <a:prstGeom prst="rect">
            <a:avLst/>
          </a:prstGeom>
          <a:noFill/>
          <a:ln>
            <a:noFill/>
          </a:ln>
        </p:spPr>
      </p:pic>
      <p:pic>
        <p:nvPicPr>
          <p:cNvPr descr=" " id="2256" name="Google Shape;2256;p26"/>
          <p:cNvPicPr preferRelativeResize="0"/>
          <p:nvPr/>
        </p:nvPicPr>
        <p:blipFill rotWithShape="1">
          <a:blip r:embed="rId30">
            <a:alphaModFix/>
          </a:blip>
          <a:srcRect b="0" l="0" r="0" t="0"/>
          <a:stretch/>
        </p:blipFill>
        <p:spPr>
          <a:xfrm>
            <a:off x="5403344" y="8636099"/>
            <a:ext cx="109064" cy="101501"/>
          </a:xfrm>
          <a:prstGeom prst="rect">
            <a:avLst/>
          </a:prstGeom>
          <a:noFill/>
          <a:ln>
            <a:noFill/>
          </a:ln>
        </p:spPr>
      </p:pic>
      <p:pic>
        <p:nvPicPr>
          <p:cNvPr descr=" " id="2257" name="Google Shape;2257;p26"/>
          <p:cNvPicPr preferRelativeResize="0"/>
          <p:nvPr/>
        </p:nvPicPr>
        <p:blipFill rotWithShape="1">
          <a:blip r:embed="rId31">
            <a:alphaModFix/>
          </a:blip>
          <a:srcRect b="0" l="0" r="0" t="0"/>
          <a:stretch/>
        </p:blipFill>
        <p:spPr>
          <a:xfrm>
            <a:off x="5403347" y="8636099"/>
            <a:ext cx="109064" cy="101501"/>
          </a:xfrm>
          <a:prstGeom prst="rect">
            <a:avLst/>
          </a:prstGeom>
          <a:noFill/>
          <a:ln>
            <a:noFill/>
          </a:ln>
        </p:spPr>
      </p:pic>
      <p:pic>
        <p:nvPicPr>
          <p:cNvPr descr=" " id="2258" name="Google Shape;2258;p26"/>
          <p:cNvPicPr preferRelativeResize="0"/>
          <p:nvPr/>
        </p:nvPicPr>
        <p:blipFill rotWithShape="1">
          <a:blip r:embed="rId32">
            <a:alphaModFix/>
          </a:blip>
          <a:srcRect b="0" l="0" r="0" t="0"/>
          <a:stretch/>
        </p:blipFill>
        <p:spPr>
          <a:xfrm>
            <a:off x="3802572" y="7467699"/>
            <a:ext cx="109443" cy="126901"/>
          </a:xfrm>
          <a:prstGeom prst="rect">
            <a:avLst/>
          </a:prstGeom>
          <a:noFill/>
          <a:ln>
            <a:noFill/>
          </a:ln>
        </p:spPr>
      </p:pic>
      <p:pic>
        <p:nvPicPr>
          <p:cNvPr descr=" " id="2259" name="Google Shape;2259;p26"/>
          <p:cNvPicPr preferRelativeResize="0"/>
          <p:nvPr/>
        </p:nvPicPr>
        <p:blipFill rotWithShape="1">
          <a:blip r:embed="rId32">
            <a:alphaModFix/>
          </a:blip>
          <a:srcRect b="0" l="0" r="0" t="0"/>
          <a:stretch/>
        </p:blipFill>
        <p:spPr>
          <a:xfrm>
            <a:off x="3802572" y="7467699"/>
            <a:ext cx="109443" cy="126901"/>
          </a:xfrm>
          <a:prstGeom prst="rect">
            <a:avLst/>
          </a:prstGeom>
          <a:noFill/>
          <a:ln>
            <a:noFill/>
          </a:ln>
        </p:spPr>
      </p:pic>
      <p:pic>
        <p:nvPicPr>
          <p:cNvPr descr=" " id="2260" name="Google Shape;2260;p26"/>
          <p:cNvPicPr preferRelativeResize="0"/>
          <p:nvPr/>
        </p:nvPicPr>
        <p:blipFill rotWithShape="1">
          <a:blip r:embed="rId33">
            <a:alphaModFix/>
          </a:blip>
          <a:srcRect b="0" l="0" r="0" t="0"/>
          <a:stretch/>
        </p:blipFill>
        <p:spPr>
          <a:xfrm>
            <a:off x="835061" y="6197699"/>
            <a:ext cx="130182" cy="126901"/>
          </a:xfrm>
          <a:prstGeom prst="rect">
            <a:avLst/>
          </a:prstGeom>
          <a:noFill/>
          <a:ln>
            <a:noFill/>
          </a:ln>
        </p:spPr>
      </p:pic>
      <p:pic>
        <p:nvPicPr>
          <p:cNvPr descr=" " id="2261" name="Google Shape;2261;p26"/>
          <p:cNvPicPr preferRelativeResize="0"/>
          <p:nvPr/>
        </p:nvPicPr>
        <p:blipFill rotWithShape="1">
          <a:blip r:embed="rId33">
            <a:alphaModFix/>
          </a:blip>
          <a:srcRect b="0" l="0" r="0" t="0"/>
          <a:stretch/>
        </p:blipFill>
        <p:spPr>
          <a:xfrm>
            <a:off x="835061" y="6197699"/>
            <a:ext cx="130182" cy="126901"/>
          </a:xfrm>
          <a:prstGeom prst="rect">
            <a:avLst/>
          </a:prstGeom>
          <a:noFill/>
          <a:ln>
            <a:noFill/>
          </a:ln>
        </p:spPr>
      </p:pic>
      <p:pic>
        <p:nvPicPr>
          <p:cNvPr descr=" " id="2262" name="Google Shape;2262;p26"/>
          <p:cNvPicPr preferRelativeResize="0"/>
          <p:nvPr/>
        </p:nvPicPr>
        <p:blipFill rotWithShape="1">
          <a:blip r:embed="rId34">
            <a:alphaModFix/>
          </a:blip>
          <a:srcRect b="0" l="0" r="0" t="0"/>
          <a:stretch/>
        </p:blipFill>
        <p:spPr>
          <a:xfrm>
            <a:off x="2100996" y="8585200"/>
            <a:ext cx="109080" cy="101600"/>
          </a:xfrm>
          <a:prstGeom prst="rect">
            <a:avLst/>
          </a:prstGeom>
          <a:noFill/>
          <a:ln>
            <a:noFill/>
          </a:ln>
        </p:spPr>
      </p:pic>
      <p:pic>
        <p:nvPicPr>
          <p:cNvPr descr=" " id="2263" name="Google Shape;2263;p26"/>
          <p:cNvPicPr preferRelativeResize="0"/>
          <p:nvPr/>
        </p:nvPicPr>
        <p:blipFill rotWithShape="1">
          <a:blip r:embed="rId34">
            <a:alphaModFix/>
          </a:blip>
          <a:srcRect b="0" l="0" r="0" t="0"/>
          <a:stretch/>
        </p:blipFill>
        <p:spPr>
          <a:xfrm>
            <a:off x="2100996" y="8585200"/>
            <a:ext cx="109080" cy="101600"/>
          </a:xfrm>
          <a:prstGeom prst="rect">
            <a:avLst/>
          </a:prstGeom>
          <a:noFill/>
          <a:ln>
            <a:noFill/>
          </a:ln>
        </p:spPr>
      </p:pic>
      <p:pic>
        <p:nvPicPr>
          <p:cNvPr descr=" " id="2264" name="Google Shape;2264;p26"/>
          <p:cNvPicPr preferRelativeResize="0"/>
          <p:nvPr/>
        </p:nvPicPr>
        <p:blipFill rotWithShape="1">
          <a:blip r:embed="rId35">
            <a:alphaModFix/>
          </a:blip>
          <a:srcRect b="0" l="0" r="0" t="0"/>
          <a:stretch/>
        </p:blipFill>
        <p:spPr>
          <a:xfrm>
            <a:off x="472436" y="9093299"/>
            <a:ext cx="86433" cy="76101"/>
          </a:xfrm>
          <a:prstGeom prst="rect">
            <a:avLst/>
          </a:prstGeom>
          <a:noFill/>
          <a:ln>
            <a:noFill/>
          </a:ln>
        </p:spPr>
      </p:pic>
      <p:pic>
        <p:nvPicPr>
          <p:cNvPr descr=" " id="2265" name="Google Shape;2265;p26"/>
          <p:cNvPicPr preferRelativeResize="0"/>
          <p:nvPr/>
        </p:nvPicPr>
        <p:blipFill rotWithShape="1">
          <a:blip r:embed="rId35">
            <a:alphaModFix/>
          </a:blip>
          <a:srcRect b="0" l="0" r="0" t="0"/>
          <a:stretch/>
        </p:blipFill>
        <p:spPr>
          <a:xfrm>
            <a:off x="472436" y="9093299"/>
            <a:ext cx="86433" cy="76101"/>
          </a:xfrm>
          <a:prstGeom prst="rect">
            <a:avLst/>
          </a:prstGeom>
          <a:noFill/>
          <a:ln>
            <a:noFill/>
          </a:ln>
        </p:spPr>
      </p:pic>
      <p:pic>
        <p:nvPicPr>
          <p:cNvPr descr=" " id="2266" name="Google Shape;2266;p26"/>
          <p:cNvPicPr preferRelativeResize="0"/>
          <p:nvPr/>
        </p:nvPicPr>
        <p:blipFill rotWithShape="1">
          <a:blip r:embed="rId36">
            <a:alphaModFix/>
          </a:blip>
          <a:srcRect b="0" l="0" r="0" t="0"/>
          <a:stretch/>
        </p:blipFill>
        <p:spPr>
          <a:xfrm>
            <a:off x="874806" y="10464850"/>
            <a:ext cx="65111" cy="76051"/>
          </a:xfrm>
          <a:prstGeom prst="rect">
            <a:avLst/>
          </a:prstGeom>
          <a:noFill/>
          <a:ln>
            <a:noFill/>
          </a:ln>
        </p:spPr>
      </p:pic>
      <p:pic>
        <p:nvPicPr>
          <p:cNvPr descr=" " id="2267" name="Google Shape;2267;p26"/>
          <p:cNvPicPr preferRelativeResize="0"/>
          <p:nvPr/>
        </p:nvPicPr>
        <p:blipFill rotWithShape="1">
          <a:blip r:embed="rId37">
            <a:alphaModFix/>
          </a:blip>
          <a:srcRect b="0" l="0" r="0" t="0"/>
          <a:stretch/>
        </p:blipFill>
        <p:spPr>
          <a:xfrm>
            <a:off x="874806" y="10464899"/>
            <a:ext cx="65111" cy="76051"/>
          </a:xfrm>
          <a:prstGeom prst="rect">
            <a:avLst/>
          </a:prstGeom>
          <a:noFill/>
          <a:ln>
            <a:noFill/>
          </a:ln>
        </p:spPr>
      </p:pic>
      <p:pic>
        <p:nvPicPr>
          <p:cNvPr descr=" " id="2268" name="Google Shape;2268;p26"/>
          <p:cNvPicPr preferRelativeResize="0"/>
          <p:nvPr/>
        </p:nvPicPr>
        <p:blipFill rotWithShape="1">
          <a:blip r:embed="rId38">
            <a:alphaModFix/>
          </a:blip>
          <a:srcRect b="0" l="0" r="0" t="0"/>
          <a:stretch/>
        </p:blipFill>
        <p:spPr>
          <a:xfrm>
            <a:off x="1600478" y="7315299"/>
            <a:ext cx="101535" cy="101451"/>
          </a:xfrm>
          <a:prstGeom prst="rect">
            <a:avLst/>
          </a:prstGeom>
          <a:noFill/>
          <a:ln>
            <a:noFill/>
          </a:ln>
        </p:spPr>
      </p:pic>
      <p:pic>
        <p:nvPicPr>
          <p:cNvPr descr=" " id="2269" name="Google Shape;2269;p26"/>
          <p:cNvPicPr preferRelativeResize="0"/>
          <p:nvPr/>
        </p:nvPicPr>
        <p:blipFill rotWithShape="1">
          <a:blip r:embed="rId39">
            <a:alphaModFix/>
          </a:blip>
          <a:srcRect b="0" l="0" r="0" t="0"/>
          <a:stretch/>
        </p:blipFill>
        <p:spPr>
          <a:xfrm>
            <a:off x="1600478" y="7315250"/>
            <a:ext cx="101535" cy="101451"/>
          </a:xfrm>
          <a:prstGeom prst="rect">
            <a:avLst/>
          </a:prstGeom>
          <a:noFill/>
          <a:ln>
            <a:noFill/>
          </a:ln>
        </p:spPr>
      </p:pic>
      <p:pic>
        <p:nvPicPr>
          <p:cNvPr descr=" " id="2270" name="Google Shape;2270;p26"/>
          <p:cNvPicPr preferRelativeResize="0"/>
          <p:nvPr/>
        </p:nvPicPr>
        <p:blipFill rotWithShape="1">
          <a:blip r:embed="rId40">
            <a:alphaModFix/>
          </a:blip>
          <a:srcRect b="0" l="0" r="0" t="0"/>
          <a:stretch/>
        </p:blipFill>
        <p:spPr>
          <a:xfrm>
            <a:off x="3241150" y="6273800"/>
            <a:ext cx="86579" cy="101600"/>
          </a:xfrm>
          <a:prstGeom prst="rect">
            <a:avLst/>
          </a:prstGeom>
          <a:noFill/>
          <a:ln>
            <a:noFill/>
          </a:ln>
        </p:spPr>
      </p:pic>
      <p:pic>
        <p:nvPicPr>
          <p:cNvPr descr=" " id="2271" name="Google Shape;2271;p26"/>
          <p:cNvPicPr preferRelativeResize="0"/>
          <p:nvPr/>
        </p:nvPicPr>
        <p:blipFill rotWithShape="1">
          <a:blip r:embed="rId40">
            <a:alphaModFix/>
          </a:blip>
          <a:srcRect b="0" l="0" r="0" t="0"/>
          <a:stretch/>
        </p:blipFill>
        <p:spPr>
          <a:xfrm>
            <a:off x="3241150" y="6273800"/>
            <a:ext cx="86579" cy="101600"/>
          </a:xfrm>
          <a:prstGeom prst="rect">
            <a:avLst/>
          </a:prstGeom>
          <a:noFill/>
          <a:ln>
            <a:noFill/>
          </a:ln>
        </p:spPr>
      </p:pic>
      <p:pic>
        <p:nvPicPr>
          <p:cNvPr descr=" " id="2272" name="Google Shape;2272;p26"/>
          <p:cNvPicPr preferRelativeResize="0"/>
          <p:nvPr/>
        </p:nvPicPr>
        <p:blipFill rotWithShape="1">
          <a:blip r:embed="rId41">
            <a:alphaModFix/>
          </a:blip>
          <a:srcRect b="0" l="0" r="0" t="0"/>
          <a:stretch/>
        </p:blipFill>
        <p:spPr>
          <a:xfrm>
            <a:off x="15434153" y="12674699"/>
            <a:ext cx="87187" cy="76101"/>
          </a:xfrm>
          <a:prstGeom prst="rect">
            <a:avLst/>
          </a:prstGeom>
          <a:noFill/>
          <a:ln>
            <a:noFill/>
          </a:ln>
        </p:spPr>
      </p:pic>
      <p:pic>
        <p:nvPicPr>
          <p:cNvPr descr=" " id="2273" name="Google Shape;2273;p26"/>
          <p:cNvPicPr preferRelativeResize="0"/>
          <p:nvPr/>
        </p:nvPicPr>
        <p:blipFill rotWithShape="1">
          <a:blip r:embed="rId41">
            <a:alphaModFix/>
          </a:blip>
          <a:srcRect b="0" l="0" r="0" t="0"/>
          <a:stretch/>
        </p:blipFill>
        <p:spPr>
          <a:xfrm>
            <a:off x="15434153" y="12674699"/>
            <a:ext cx="87187" cy="76101"/>
          </a:xfrm>
          <a:prstGeom prst="rect">
            <a:avLst/>
          </a:prstGeom>
          <a:noFill/>
          <a:ln>
            <a:noFill/>
          </a:ln>
        </p:spPr>
      </p:pic>
      <p:pic>
        <p:nvPicPr>
          <p:cNvPr descr=" " id="2274" name="Google Shape;2274;p26"/>
          <p:cNvPicPr preferRelativeResize="0"/>
          <p:nvPr/>
        </p:nvPicPr>
        <p:blipFill rotWithShape="1">
          <a:blip r:embed="rId42">
            <a:alphaModFix/>
          </a:blip>
          <a:srcRect b="0" l="0" r="0" t="0"/>
          <a:stretch/>
        </p:blipFill>
        <p:spPr>
          <a:xfrm>
            <a:off x="7407019" y="12979499"/>
            <a:ext cx="86917" cy="76051"/>
          </a:xfrm>
          <a:prstGeom prst="rect">
            <a:avLst/>
          </a:prstGeom>
          <a:noFill/>
          <a:ln>
            <a:noFill/>
          </a:ln>
        </p:spPr>
      </p:pic>
      <p:pic>
        <p:nvPicPr>
          <p:cNvPr descr=" " id="2275" name="Google Shape;2275;p26"/>
          <p:cNvPicPr preferRelativeResize="0"/>
          <p:nvPr/>
        </p:nvPicPr>
        <p:blipFill rotWithShape="1">
          <a:blip r:embed="rId43">
            <a:alphaModFix/>
          </a:blip>
          <a:srcRect b="0" l="0" r="0" t="0"/>
          <a:stretch/>
        </p:blipFill>
        <p:spPr>
          <a:xfrm>
            <a:off x="7407019" y="12979450"/>
            <a:ext cx="86917" cy="76051"/>
          </a:xfrm>
          <a:prstGeom prst="rect">
            <a:avLst/>
          </a:prstGeom>
          <a:noFill/>
          <a:ln>
            <a:noFill/>
          </a:ln>
        </p:spPr>
      </p:pic>
      <p:pic>
        <p:nvPicPr>
          <p:cNvPr descr=" " id="2276" name="Google Shape;2276;p26"/>
          <p:cNvPicPr preferRelativeResize="0"/>
          <p:nvPr/>
        </p:nvPicPr>
        <p:blipFill rotWithShape="1">
          <a:blip r:embed="rId44">
            <a:alphaModFix/>
          </a:blip>
          <a:srcRect b="0" l="0" r="0" t="0"/>
          <a:stretch/>
        </p:blipFill>
        <p:spPr>
          <a:xfrm>
            <a:off x="7004268" y="11607899"/>
            <a:ext cx="108621" cy="126901"/>
          </a:xfrm>
          <a:prstGeom prst="rect">
            <a:avLst/>
          </a:prstGeom>
          <a:noFill/>
          <a:ln>
            <a:noFill/>
          </a:ln>
        </p:spPr>
      </p:pic>
      <p:pic>
        <p:nvPicPr>
          <p:cNvPr descr=" " id="2277" name="Google Shape;2277;p26"/>
          <p:cNvPicPr preferRelativeResize="0"/>
          <p:nvPr/>
        </p:nvPicPr>
        <p:blipFill rotWithShape="1">
          <a:blip r:embed="rId44">
            <a:alphaModFix/>
          </a:blip>
          <a:srcRect b="0" l="0" r="0" t="0"/>
          <a:stretch/>
        </p:blipFill>
        <p:spPr>
          <a:xfrm>
            <a:off x="7004268" y="11607899"/>
            <a:ext cx="108621" cy="126901"/>
          </a:xfrm>
          <a:prstGeom prst="rect">
            <a:avLst/>
          </a:prstGeom>
          <a:noFill/>
          <a:ln>
            <a:noFill/>
          </a:ln>
        </p:spPr>
      </p:pic>
      <p:pic>
        <p:nvPicPr>
          <p:cNvPr descr=" " id="2278" name="Google Shape;2278;p26"/>
          <p:cNvPicPr preferRelativeResize="0"/>
          <p:nvPr/>
        </p:nvPicPr>
        <p:blipFill rotWithShape="1">
          <a:blip r:embed="rId45">
            <a:alphaModFix/>
          </a:blip>
          <a:srcRect b="0" l="0" r="0" t="0"/>
          <a:stretch/>
        </p:blipFill>
        <p:spPr>
          <a:xfrm>
            <a:off x="5780732" y="10617200"/>
            <a:ext cx="87327" cy="101501"/>
          </a:xfrm>
          <a:prstGeom prst="rect">
            <a:avLst/>
          </a:prstGeom>
          <a:noFill/>
          <a:ln>
            <a:noFill/>
          </a:ln>
        </p:spPr>
      </p:pic>
      <p:pic>
        <p:nvPicPr>
          <p:cNvPr descr=" " id="2279" name="Google Shape;2279;p26"/>
          <p:cNvPicPr preferRelativeResize="0"/>
          <p:nvPr/>
        </p:nvPicPr>
        <p:blipFill rotWithShape="1">
          <a:blip r:embed="rId45">
            <a:alphaModFix/>
          </a:blip>
          <a:srcRect b="0" l="0" r="0" t="0"/>
          <a:stretch/>
        </p:blipFill>
        <p:spPr>
          <a:xfrm>
            <a:off x="5780732" y="10617200"/>
            <a:ext cx="87327" cy="101501"/>
          </a:xfrm>
          <a:prstGeom prst="rect">
            <a:avLst/>
          </a:prstGeom>
          <a:noFill/>
          <a:ln>
            <a:noFill/>
          </a:ln>
        </p:spPr>
      </p:pic>
      <p:pic>
        <p:nvPicPr>
          <p:cNvPr descr=" " id="2280" name="Google Shape;2280;p26"/>
          <p:cNvPicPr preferRelativeResize="0"/>
          <p:nvPr/>
        </p:nvPicPr>
        <p:blipFill rotWithShape="1">
          <a:blip r:embed="rId18">
            <a:alphaModFix/>
          </a:blip>
          <a:srcRect b="0" l="0" r="0" t="0"/>
          <a:stretch/>
        </p:blipFill>
        <p:spPr>
          <a:xfrm>
            <a:off x="13764893" y="12852400"/>
            <a:ext cx="130557" cy="126901"/>
          </a:xfrm>
          <a:prstGeom prst="rect">
            <a:avLst/>
          </a:prstGeom>
          <a:noFill/>
          <a:ln>
            <a:noFill/>
          </a:ln>
        </p:spPr>
      </p:pic>
      <p:pic>
        <p:nvPicPr>
          <p:cNvPr descr=" " id="2281" name="Google Shape;2281;p26"/>
          <p:cNvPicPr preferRelativeResize="0"/>
          <p:nvPr/>
        </p:nvPicPr>
        <p:blipFill rotWithShape="1">
          <a:blip r:embed="rId18">
            <a:alphaModFix/>
          </a:blip>
          <a:srcRect b="0" l="0" r="0" t="0"/>
          <a:stretch/>
        </p:blipFill>
        <p:spPr>
          <a:xfrm>
            <a:off x="13764893" y="12852400"/>
            <a:ext cx="130557" cy="126901"/>
          </a:xfrm>
          <a:prstGeom prst="rect">
            <a:avLst/>
          </a:prstGeom>
          <a:noFill/>
          <a:ln>
            <a:noFill/>
          </a:ln>
        </p:spPr>
      </p:pic>
      <p:pic>
        <p:nvPicPr>
          <p:cNvPr descr=" " id="2282" name="Google Shape;2282;p26"/>
          <p:cNvPicPr preferRelativeResize="0"/>
          <p:nvPr/>
        </p:nvPicPr>
        <p:blipFill rotWithShape="1">
          <a:blip r:embed="rId19">
            <a:alphaModFix/>
          </a:blip>
          <a:srcRect b="0" l="0" r="0" t="0"/>
          <a:stretch/>
        </p:blipFill>
        <p:spPr>
          <a:xfrm>
            <a:off x="11319056" y="13462000"/>
            <a:ext cx="86899" cy="76200"/>
          </a:xfrm>
          <a:prstGeom prst="rect">
            <a:avLst/>
          </a:prstGeom>
          <a:noFill/>
          <a:ln>
            <a:noFill/>
          </a:ln>
        </p:spPr>
      </p:pic>
      <p:pic>
        <p:nvPicPr>
          <p:cNvPr descr=" " id="2283" name="Google Shape;2283;p26"/>
          <p:cNvPicPr preferRelativeResize="0"/>
          <p:nvPr/>
        </p:nvPicPr>
        <p:blipFill rotWithShape="1">
          <a:blip r:embed="rId19">
            <a:alphaModFix/>
          </a:blip>
          <a:srcRect b="0" l="0" r="0" t="0"/>
          <a:stretch/>
        </p:blipFill>
        <p:spPr>
          <a:xfrm>
            <a:off x="11319056" y="13462000"/>
            <a:ext cx="86899" cy="76200"/>
          </a:xfrm>
          <a:prstGeom prst="rect">
            <a:avLst/>
          </a:prstGeom>
          <a:noFill/>
          <a:ln>
            <a:noFill/>
          </a:ln>
        </p:spPr>
      </p:pic>
      <p:pic>
        <p:nvPicPr>
          <p:cNvPr descr=" " id="2284" name="Google Shape;2284;p26"/>
          <p:cNvPicPr preferRelativeResize="0"/>
          <p:nvPr/>
        </p:nvPicPr>
        <p:blipFill rotWithShape="1">
          <a:blip r:embed="rId20">
            <a:alphaModFix/>
          </a:blip>
          <a:srcRect b="0" l="0" r="0" t="0"/>
          <a:stretch/>
        </p:blipFill>
        <p:spPr>
          <a:xfrm>
            <a:off x="12472959" y="13614400"/>
            <a:ext cx="914514" cy="101600"/>
          </a:xfrm>
          <a:prstGeom prst="rect">
            <a:avLst/>
          </a:prstGeom>
          <a:noFill/>
          <a:ln>
            <a:noFill/>
          </a:ln>
        </p:spPr>
      </p:pic>
      <p:pic>
        <p:nvPicPr>
          <p:cNvPr descr=" " id="2285" name="Google Shape;2285;p26"/>
          <p:cNvPicPr preferRelativeResize="0"/>
          <p:nvPr/>
        </p:nvPicPr>
        <p:blipFill rotWithShape="1">
          <a:blip r:embed="rId21">
            <a:alphaModFix/>
          </a:blip>
          <a:srcRect b="0" l="0" r="0" t="0"/>
          <a:stretch/>
        </p:blipFill>
        <p:spPr>
          <a:xfrm>
            <a:off x="10132450" y="13385800"/>
            <a:ext cx="130433" cy="126901"/>
          </a:xfrm>
          <a:prstGeom prst="rect">
            <a:avLst/>
          </a:prstGeom>
          <a:noFill/>
          <a:ln>
            <a:noFill/>
          </a:ln>
        </p:spPr>
      </p:pic>
      <p:pic>
        <p:nvPicPr>
          <p:cNvPr descr=" " id="2286" name="Google Shape;2286;p26"/>
          <p:cNvPicPr preferRelativeResize="0"/>
          <p:nvPr/>
        </p:nvPicPr>
        <p:blipFill rotWithShape="1">
          <a:blip r:embed="rId21">
            <a:alphaModFix/>
          </a:blip>
          <a:srcRect b="0" l="0" r="0" t="0"/>
          <a:stretch/>
        </p:blipFill>
        <p:spPr>
          <a:xfrm>
            <a:off x="10132450" y="13385800"/>
            <a:ext cx="130433" cy="126901"/>
          </a:xfrm>
          <a:prstGeom prst="rect">
            <a:avLst/>
          </a:prstGeom>
          <a:noFill/>
          <a:ln>
            <a:noFill/>
          </a:ln>
        </p:spPr>
      </p:pic>
      <p:pic>
        <p:nvPicPr>
          <p:cNvPr descr=" " id="2287" name="Google Shape;2287;p26"/>
          <p:cNvPicPr preferRelativeResize="0"/>
          <p:nvPr/>
        </p:nvPicPr>
        <p:blipFill rotWithShape="1">
          <a:blip r:embed="rId22">
            <a:alphaModFix/>
          </a:blip>
          <a:srcRect b="0" l="0" r="0" t="0"/>
          <a:stretch/>
        </p:blipFill>
        <p:spPr>
          <a:xfrm>
            <a:off x="6096852" y="12623800"/>
            <a:ext cx="109278" cy="101600"/>
          </a:xfrm>
          <a:prstGeom prst="rect">
            <a:avLst/>
          </a:prstGeom>
          <a:noFill/>
          <a:ln>
            <a:noFill/>
          </a:ln>
        </p:spPr>
      </p:pic>
      <p:pic>
        <p:nvPicPr>
          <p:cNvPr descr=" " id="2288" name="Google Shape;2288;p26"/>
          <p:cNvPicPr preferRelativeResize="0"/>
          <p:nvPr/>
        </p:nvPicPr>
        <p:blipFill rotWithShape="1">
          <a:blip r:embed="rId22">
            <a:alphaModFix/>
          </a:blip>
          <a:srcRect b="0" l="0" r="0" t="0"/>
          <a:stretch/>
        </p:blipFill>
        <p:spPr>
          <a:xfrm>
            <a:off x="6096852" y="12623800"/>
            <a:ext cx="109278" cy="101600"/>
          </a:xfrm>
          <a:prstGeom prst="rect">
            <a:avLst/>
          </a:prstGeom>
          <a:noFill/>
          <a:ln>
            <a:noFill/>
          </a:ln>
        </p:spPr>
      </p:pic>
      <p:pic>
        <p:nvPicPr>
          <p:cNvPr descr=" " id="2289" name="Google Shape;2289;p26"/>
          <p:cNvPicPr preferRelativeResize="0"/>
          <p:nvPr/>
        </p:nvPicPr>
        <p:blipFill rotWithShape="1">
          <a:blip r:embed="rId23">
            <a:alphaModFix/>
          </a:blip>
          <a:srcRect b="0" l="0" r="0" t="0"/>
          <a:stretch/>
        </p:blipFill>
        <p:spPr>
          <a:xfrm>
            <a:off x="5298441" y="13284250"/>
            <a:ext cx="86951" cy="76051"/>
          </a:xfrm>
          <a:prstGeom prst="rect">
            <a:avLst/>
          </a:prstGeom>
          <a:noFill/>
          <a:ln>
            <a:noFill/>
          </a:ln>
        </p:spPr>
      </p:pic>
      <p:pic>
        <p:nvPicPr>
          <p:cNvPr descr=" " id="2290" name="Google Shape;2290;p26"/>
          <p:cNvPicPr preferRelativeResize="0"/>
          <p:nvPr/>
        </p:nvPicPr>
        <p:blipFill rotWithShape="1">
          <a:blip r:embed="rId24">
            <a:alphaModFix/>
          </a:blip>
          <a:srcRect b="0" l="0" r="0" t="0"/>
          <a:stretch/>
        </p:blipFill>
        <p:spPr>
          <a:xfrm>
            <a:off x="5298441" y="13284299"/>
            <a:ext cx="86951" cy="76051"/>
          </a:xfrm>
          <a:prstGeom prst="rect">
            <a:avLst/>
          </a:prstGeom>
          <a:noFill/>
          <a:ln>
            <a:noFill/>
          </a:ln>
        </p:spPr>
      </p:pic>
      <p:pic>
        <p:nvPicPr>
          <p:cNvPr descr=" " id="2291" name="Google Shape;2291;p26"/>
          <p:cNvPicPr preferRelativeResize="0"/>
          <p:nvPr/>
        </p:nvPicPr>
        <p:blipFill rotWithShape="1">
          <a:blip r:embed="rId25">
            <a:alphaModFix/>
          </a:blip>
          <a:srcRect b="0" l="0" r="0" t="0"/>
          <a:stretch/>
        </p:blipFill>
        <p:spPr>
          <a:xfrm>
            <a:off x="2917973" y="12598499"/>
            <a:ext cx="130408" cy="126901"/>
          </a:xfrm>
          <a:prstGeom prst="rect">
            <a:avLst/>
          </a:prstGeom>
          <a:noFill/>
          <a:ln>
            <a:noFill/>
          </a:ln>
        </p:spPr>
      </p:pic>
      <p:pic>
        <p:nvPicPr>
          <p:cNvPr descr=" " id="2292" name="Google Shape;2292;p26"/>
          <p:cNvPicPr preferRelativeResize="0"/>
          <p:nvPr/>
        </p:nvPicPr>
        <p:blipFill rotWithShape="1">
          <a:blip r:embed="rId25">
            <a:alphaModFix/>
          </a:blip>
          <a:srcRect b="0" l="0" r="0" t="0"/>
          <a:stretch/>
        </p:blipFill>
        <p:spPr>
          <a:xfrm>
            <a:off x="2917973" y="12598499"/>
            <a:ext cx="130408" cy="126901"/>
          </a:xfrm>
          <a:prstGeom prst="rect">
            <a:avLst/>
          </a:prstGeom>
          <a:noFill/>
          <a:ln>
            <a:noFill/>
          </a:ln>
        </p:spPr>
      </p:pic>
      <p:pic>
        <p:nvPicPr>
          <p:cNvPr descr=" " id="2293" name="Google Shape;2293;p26"/>
          <p:cNvPicPr preferRelativeResize="0"/>
          <p:nvPr/>
        </p:nvPicPr>
        <p:blipFill rotWithShape="1">
          <a:blip r:embed="rId26">
            <a:alphaModFix/>
          </a:blip>
          <a:srcRect b="0" l="0" r="0" t="0"/>
          <a:stretch/>
        </p:blipFill>
        <p:spPr>
          <a:xfrm>
            <a:off x="2362573" y="10566400"/>
            <a:ext cx="76132" cy="101600"/>
          </a:xfrm>
          <a:prstGeom prst="rect">
            <a:avLst/>
          </a:prstGeom>
          <a:noFill/>
          <a:ln>
            <a:noFill/>
          </a:ln>
        </p:spPr>
      </p:pic>
      <p:pic>
        <p:nvPicPr>
          <p:cNvPr descr=" " id="2294" name="Google Shape;2294;p26"/>
          <p:cNvPicPr preferRelativeResize="0"/>
          <p:nvPr/>
        </p:nvPicPr>
        <p:blipFill rotWithShape="1">
          <a:blip r:embed="rId26">
            <a:alphaModFix/>
          </a:blip>
          <a:srcRect b="0" l="0" r="0" t="0"/>
          <a:stretch/>
        </p:blipFill>
        <p:spPr>
          <a:xfrm>
            <a:off x="2362573" y="10566400"/>
            <a:ext cx="76132" cy="101600"/>
          </a:xfrm>
          <a:prstGeom prst="rect">
            <a:avLst/>
          </a:prstGeom>
          <a:noFill/>
          <a:ln>
            <a:noFill/>
          </a:ln>
        </p:spPr>
      </p:pic>
      <p:pic>
        <p:nvPicPr>
          <p:cNvPr descr=" " id="2295" name="Google Shape;2295;p26"/>
          <p:cNvPicPr preferRelativeResize="0"/>
          <p:nvPr/>
        </p:nvPicPr>
        <p:blipFill rotWithShape="1">
          <a:blip r:embed="rId27">
            <a:alphaModFix/>
          </a:blip>
          <a:srcRect b="0" l="0" r="0" t="0"/>
          <a:stretch/>
        </p:blipFill>
        <p:spPr>
          <a:xfrm>
            <a:off x="4724991" y="11557050"/>
            <a:ext cx="101613" cy="76150"/>
          </a:xfrm>
          <a:prstGeom prst="rect">
            <a:avLst/>
          </a:prstGeom>
          <a:noFill/>
          <a:ln>
            <a:noFill/>
          </a:ln>
        </p:spPr>
      </p:pic>
      <p:pic>
        <p:nvPicPr>
          <p:cNvPr descr=" " id="2296" name="Google Shape;2296;p26"/>
          <p:cNvPicPr preferRelativeResize="0"/>
          <p:nvPr/>
        </p:nvPicPr>
        <p:blipFill rotWithShape="1">
          <a:blip r:embed="rId27">
            <a:alphaModFix/>
          </a:blip>
          <a:srcRect b="0" l="0" r="0" t="0"/>
          <a:stretch/>
        </p:blipFill>
        <p:spPr>
          <a:xfrm>
            <a:off x="4724991" y="11557050"/>
            <a:ext cx="101613" cy="76150"/>
          </a:xfrm>
          <a:prstGeom prst="rect">
            <a:avLst/>
          </a:prstGeom>
          <a:noFill/>
          <a:ln>
            <a:noFill/>
          </a:ln>
        </p:spPr>
      </p:pic>
      <p:pic>
        <p:nvPicPr>
          <p:cNvPr descr=" " id="2297" name="Google Shape;2297;p26"/>
          <p:cNvPicPr preferRelativeResize="0"/>
          <p:nvPr/>
        </p:nvPicPr>
        <p:blipFill rotWithShape="1">
          <a:blip r:embed="rId28">
            <a:alphaModFix/>
          </a:blip>
          <a:srcRect b="0" l="0" r="0" t="0"/>
          <a:stretch/>
        </p:blipFill>
        <p:spPr>
          <a:xfrm>
            <a:off x="4514503" y="9906099"/>
            <a:ext cx="108804" cy="126851"/>
          </a:xfrm>
          <a:prstGeom prst="rect">
            <a:avLst/>
          </a:prstGeom>
          <a:noFill/>
          <a:ln>
            <a:noFill/>
          </a:ln>
        </p:spPr>
      </p:pic>
      <p:pic>
        <p:nvPicPr>
          <p:cNvPr descr=" " id="2298" name="Google Shape;2298;p26"/>
          <p:cNvPicPr preferRelativeResize="0"/>
          <p:nvPr/>
        </p:nvPicPr>
        <p:blipFill rotWithShape="1">
          <a:blip r:embed="rId29">
            <a:alphaModFix/>
          </a:blip>
          <a:srcRect b="0" l="0" r="0" t="0"/>
          <a:stretch/>
        </p:blipFill>
        <p:spPr>
          <a:xfrm>
            <a:off x="4514503" y="9906050"/>
            <a:ext cx="108804" cy="126851"/>
          </a:xfrm>
          <a:prstGeom prst="rect">
            <a:avLst/>
          </a:prstGeom>
          <a:noFill/>
          <a:ln>
            <a:noFill/>
          </a:ln>
        </p:spPr>
      </p:pic>
      <p:pic>
        <p:nvPicPr>
          <p:cNvPr descr=" " id="2299" name="Google Shape;2299;p26"/>
          <p:cNvPicPr preferRelativeResize="0"/>
          <p:nvPr/>
        </p:nvPicPr>
        <p:blipFill rotWithShape="1">
          <a:blip r:embed="rId30">
            <a:alphaModFix/>
          </a:blip>
          <a:srcRect b="0" l="0" r="0" t="0"/>
          <a:stretch/>
        </p:blipFill>
        <p:spPr>
          <a:xfrm>
            <a:off x="5403344" y="8636099"/>
            <a:ext cx="109064" cy="101501"/>
          </a:xfrm>
          <a:prstGeom prst="rect">
            <a:avLst/>
          </a:prstGeom>
          <a:noFill/>
          <a:ln>
            <a:noFill/>
          </a:ln>
        </p:spPr>
      </p:pic>
      <p:pic>
        <p:nvPicPr>
          <p:cNvPr descr=" " id="2300" name="Google Shape;2300;p26"/>
          <p:cNvPicPr preferRelativeResize="0"/>
          <p:nvPr/>
        </p:nvPicPr>
        <p:blipFill rotWithShape="1">
          <a:blip r:embed="rId31">
            <a:alphaModFix/>
          </a:blip>
          <a:srcRect b="0" l="0" r="0" t="0"/>
          <a:stretch/>
        </p:blipFill>
        <p:spPr>
          <a:xfrm>
            <a:off x="5403347" y="8636099"/>
            <a:ext cx="109064" cy="101501"/>
          </a:xfrm>
          <a:prstGeom prst="rect">
            <a:avLst/>
          </a:prstGeom>
          <a:noFill/>
          <a:ln>
            <a:noFill/>
          </a:ln>
        </p:spPr>
      </p:pic>
      <p:pic>
        <p:nvPicPr>
          <p:cNvPr descr=" " id="2301" name="Google Shape;2301;p26"/>
          <p:cNvPicPr preferRelativeResize="0"/>
          <p:nvPr/>
        </p:nvPicPr>
        <p:blipFill rotWithShape="1">
          <a:blip r:embed="rId32">
            <a:alphaModFix/>
          </a:blip>
          <a:srcRect b="0" l="0" r="0" t="0"/>
          <a:stretch/>
        </p:blipFill>
        <p:spPr>
          <a:xfrm>
            <a:off x="3802572" y="7467699"/>
            <a:ext cx="109443" cy="126901"/>
          </a:xfrm>
          <a:prstGeom prst="rect">
            <a:avLst/>
          </a:prstGeom>
          <a:noFill/>
          <a:ln>
            <a:noFill/>
          </a:ln>
        </p:spPr>
      </p:pic>
      <p:pic>
        <p:nvPicPr>
          <p:cNvPr descr=" " id="2302" name="Google Shape;2302;p26"/>
          <p:cNvPicPr preferRelativeResize="0"/>
          <p:nvPr/>
        </p:nvPicPr>
        <p:blipFill rotWithShape="1">
          <a:blip r:embed="rId32">
            <a:alphaModFix/>
          </a:blip>
          <a:srcRect b="0" l="0" r="0" t="0"/>
          <a:stretch/>
        </p:blipFill>
        <p:spPr>
          <a:xfrm>
            <a:off x="3802572" y="7467699"/>
            <a:ext cx="109443" cy="126901"/>
          </a:xfrm>
          <a:prstGeom prst="rect">
            <a:avLst/>
          </a:prstGeom>
          <a:noFill/>
          <a:ln>
            <a:noFill/>
          </a:ln>
        </p:spPr>
      </p:pic>
      <p:pic>
        <p:nvPicPr>
          <p:cNvPr descr=" " id="2303" name="Google Shape;2303;p26"/>
          <p:cNvPicPr preferRelativeResize="0"/>
          <p:nvPr/>
        </p:nvPicPr>
        <p:blipFill rotWithShape="1">
          <a:blip r:embed="rId33">
            <a:alphaModFix/>
          </a:blip>
          <a:srcRect b="0" l="0" r="0" t="0"/>
          <a:stretch/>
        </p:blipFill>
        <p:spPr>
          <a:xfrm>
            <a:off x="835061" y="6197699"/>
            <a:ext cx="130182" cy="126901"/>
          </a:xfrm>
          <a:prstGeom prst="rect">
            <a:avLst/>
          </a:prstGeom>
          <a:noFill/>
          <a:ln>
            <a:noFill/>
          </a:ln>
        </p:spPr>
      </p:pic>
      <p:pic>
        <p:nvPicPr>
          <p:cNvPr descr=" " id="2304" name="Google Shape;2304;p26"/>
          <p:cNvPicPr preferRelativeResize="0"/>
          <p:nvPr/>
        </p:nvPicPr>
        <p:blipFill rotWithShape="1">
          <a:blip r:embed="rId33">
            <a:alphaModFix/>
          </a:blip>
          <a:srcRect b="0" l="0" r="0" t="0"/>
          <a:stretch/>
        </p:blipFill>
        <p:spPr>
          <a:xfrm>
            <a:off x="835061" y="6197699"/>
            <a:ext cx="130182" cy="126901"/>
          </a:xfrm>
          <a:prstGeom prst="rect">
            <a:avLst/>
          </a:prstGeom>
          <a:noFill/>
          <a:ln>
            <a:noFill/>
          </a:ln>
        </p:spPr>
      </p:pic>
      <p:pic>
        <p:nvPicPr>
          <p:cNvPr descr=" " id="2305" name="Google Shape;2305;p26"/>
          <p:cNvPicPr preferRelativeResize="0"/>
          <p:nvPr/>
        </p:nvPicPr>
        <p:blipFill rotWithShape="1">
          <a:blip r:embed="rId34">
            <a:alphaModFix/>
          </a:blip>
          <a:srcRect b="0" l="0" r="0" t="0"/>
          <a:stretch/>
        </p:blipFill>
        <p:spPr>
          <a:xfrm>
            <a:off x="2100996" y="8585200"/>
            <a:ext cx="109080" cy="101600"/>
          </a:xfrm>
          <a:prstGeom prst="rect">
            <a:avLst/>
          </a:prstGeom>
          <a:noFill/>
          <a:ln>
            <a:noFill/>
          </a:ln>
        </p:spPr>
      </p:pic>
      <p:pic>
        <p:nvPicPr>
          <p:cNvPr descr=" " id="2306" name="Google Shape;2306;p26"/>
          <p:cNvPicPr preferRelativeResize="0"/>
          <p:nvPr/>
        </p:nvPicPr>
        <p:blipFill rotWithShape="1">
          <a:blip r:embed="rId34">
            <a:alphaModFix/>
          </a:blip>
          <a:srcRect b="0" l="0" r="0" t="0"/>
          <a:stretch/>
        </p:blipFill>
        <p:spPr>
          <a:xfrm>
            <a:off x="2100996" y="8585200"/>
            <a:ext cx="109080" cy="101600"/>
          </a:xfrm>
          <a:prstGeom prst="rect">
            <a:avLst/>
          </a:prstGeom>
          <a:noFill/>
          <a:ln>
            <a:noFill/>
          </a:ln>
        </p:spPr>
      </p:pic>
      <p:pic>
        <p:nvPicPr>
          <p:cNvPr descr=" " id="2307" name="Google Shape;2307;p26"/>
          <p:cNvPicPr preferRelativeResize="0"/>
          <p:nvPr/>
        </p:nvPicPr>
        <p:blipFill rotWithShape="1">
          <a:blip r:embed="rId35">
            <a:alphaModFix/>
          </a:blip>
          <a:srcRect b="0" l="0" r="0" t="0"/>
          <a:stretch/>
        </p:blipFill>
        <p:spPr>
          <a:xfrm>
            <a:off x="472436" y="9093299"/>
            <a:ext cx="86433" cy="76101"/>
          </a:xfrm>
          <a:prstGeom prst="rect">
            <a:avLst/>
          </a:prstGeom>
          <a:noFill/>
          <a:ln>
            <a:noFill/>
          </a:ln>
        </p:spPr>
      </p:pic>
      <p:pic>
        <p:nvPicPr>
          <p:cNvPr descr=" " id="2308" name="Google Shape;2308;p26"/>
          <p:cNvPicPr preferRelativeResize="0"/>
          <p:nvPr/>
        </p:nvPicPr>
        <p:blipFill rotWithShape="1">
          <a:blip r:embed="rId35">
            <a:alphaModFix/>
          </a:blip>
          <a:srcRect b="0" l="0" r="0" t="0"/>
          <a:stretch/>
        </p:blipFill>
        <p:spPr>
          <a:xfrm>
            <a:off x="472436" y="9093299"/>
            <a:ext cx="86433" cy="76101"/>
          </a:xfrm>
          <a:prstGeom prst="rect">
            <a:avLst/>
          </a:prstGeom>
          <a:noFill/>
          <a:ln>
            <a:noFill/>
          </a:ln>
        </p:spPr>
      </p:pic>
      <p:pic>
        <p:nvPicPr>
          <p:cNvPr descr=" " id="2309" name="Google Shape;2309;p26"/>
          <p:cNvPicPr preferRelativeResize="0"/>
          <p:nvPr/>
        </p:nvPicPr>
        <p:blipFill rotWithShape="1">
          <a:blip r:embed="rId36">
            <a:alphaModFix/>
          </a:blip>
          <a:srcRect b="0" l="0" r="0" t="0"/>
          <a:stretch/>
        </p:blipFill>
        <p:spPr>
          <a:xfrm>
            <a:off x="874806" y="10464850"/>
            <a:ext cx="65111" cy="76051"/>
          </a:xfrm>
          <a:prstGeom prst="rect">
            <a:avLst/>
          </a:prstGeom>
          <a:noFill/>
          <a:ln>
            <a:noFill/>
          </a:ln>
        </p:spPr>
      </p:pic>
      <p:pic>
        <p:nvPicPr>
          <p:cNvPr descr=" " id="2310" name="Google Shape;2310;p26"/>
          <p:cNvPicPr preferRelativeResize="0"/>
          <p:nvPr/>
        </p:nvPicPr>
        <p:blipFill rotWithShape="1">
          <a:blip r:embed="rId37">
            <a:alphaModFix/>
          </a:blip>
          <a:srcRect b="0" l="0" r="0" t="0"/>
          <a:stretch/>
        </p:blipFill>
        <p:spPr>
          <a:xfrm>
            <a:off x="874806" y="10464899"/>
            <a:ext cx="65111" cy="76051"/>
          </a:xfrm>
          <a:prstGeom prst="rect">
            <a:avLst/>
          </a:prstGeom>
          <a:noFill/>
          <a:ln>
            <a:noFill/>
          </a:ln>
        </p:spPr>
      </p:pic>
      <p:pic>
        <p:nvPicPr>
          <p:cNvPr descr=" " id="2311" name="Google Shape;2311;p26"/>
          <p:cNvPicPr preferRelativeResize="0"/>
          <p:nvPr/>
        </p:nvPicPr>
        <p:blipFill rotWithShape="1">
          <a:blip r:embed="rId38">
            <a:alphaModFix/>
          </a:blip>
          <a:srcRect b="0" l="0" r="0" t="0"/>
          <a:stretch/>
        </p:blipFill>
        <p:spPr>
          <a:xfrm>
            <a:off x="1600478" y="7315299"/>
            <a:ext cx="101535" cy="101451"/>
          </a:xfrm>
          <a:prstGeom prst="rect">
            <a:avLst/>
          </a:prstGeom>
          <a:noFill/>
          <a:ln>
            <a:noFill/>
          </a:ln>
        </p:spPr>
      </p:pic>
      <p:pic>
        <p:nvPicPr>
          <p:cNvPr descr=" " id="2312" name="Google Shape;2312;p26"/>
          <p:cNvPicPr preferRelativeResize="0"/>
          <p:nvPr/>
        </p:nvPicPr>
        <p:blipFill rotWithShape="1">
          <a:blip r:embed="rId39">
            <a:alphaModFix/>
          </a:blip>
          <a:srcRect b="0" l="0" r="0" t="0"/>
          <a:stretch/>
        </p:blipFill>
        <p:spPr>
          <a:xfrm>
            <a:off x="1600478" y="7315250"/>
            <a:ext cx="101535" cy="101451"/>
          </a:xfrm>
          <a:prstGeom prst="rect">
            <a:avLst/>
          </a:prstGeom>
          <a:noFill/>
          <a:ln>
            <a:noFill/>
          </a:ln>
        </p:spPr>
      </p:pic>
      <p:pic>
        <p:nvPicPr>
          <p:cNvPr descr=" " id="2313" name="Google Shape;2313;p26"/>
          <p:cNvPicPr preferRelativeResize="0"/>
          <p:nvPr/>
        </p:nvPicPr>
        <p:blipFill rotWithShape="1">
          <a:blip r:embed="rId40">
            <a:alphaModFix/>
          </a:blip>
          <a:srcRect b="0" l="0" r="0" t="0"/>
          <a:stretch/>
        </p:blipFill>
        <p:spPr>
          <a:xfrm>
            <a:off x="3241150" y="6273800"/>
            <a:ext cx="86579" cy="101600"/>
          </a:xfrm>
          <a:prstGeom prst="rect">
            <a:avLst/>
          </a:prstGeom>
          <a:noFill/>
          <a:ln>
            <a:noFill/>
          </a:ln>
        </p:spPr>
      </p:pic>
      <p:pic>
        <p:nvPicPr>
          <p:cNvPr descr=" " id="2314" name="Google Shape;2314;p26"/>
          <p:cNvPicPr preferRelativeResize="0"/>
          <p:nvPr/>
        </p:nvPicPr>
        <p:blipFill rotWithShape="1">
          <a:blip r:embed="rId40">
            <a:alphaModFix/>
          </a:blip>
          <a:srcRect b="0" l="0" r="0" t="0"/>
          <a:stretch/>
        </p:blipFill>
        <p:spPr>
          <a:xfrm>
            <a:off x="3241150" y="6273800"/>
            <a:ext cx="86579" cy="101600"/>
          </a:xfrm>
          <a:prstGeom prst="rect">
            <a:avLst/>
          </a:prstGeom>
          <a:noFill/>
          <a:ln>
            <a:noFill/>
          </a:ln>
        </p:spPr>
      </p:pic>
      <p:pic>
        <p:nvPicPr>
          <p:cNvPr descr=" " id="2315" name="Google Shape;2315;p26"/>
          <p:cNvPicPr preferRelativeResize="0"/>
          <p:nvPr/>
        </p:nvPicPr>
        <p:blipFill rotWithShape="1">
          <a:blip r:embed="rId41">
            <a:alphaModFix/>
          </a:blip>
          <a:srcRect b="0" l="0" r="0" t="0"/>
          <a:stretch/>
        </p:blipFill>
        <p:spPr>
          <a:xfrm>
            <a:off x="15434153" y="12674699"/>
            <a:ext cx="87187" cy="76101"/>
          </a:xfrm>
          <a:prstGeom prst="rect">
            <a:avLst/>
          </a:prstGeom>
          <a:noFill/>
          <a:ln>
            <a:noFill/>
          </a:ln>
        </p:spPr>
      </p:pic>
      <p:pic>
        <p:nvPicPr>
          <p:cNvPr descr=" " id="2316" name="Google Shape;2316;p26"/>
          <p:cNvPicPr preferRelativeResize="0"/>
          <p:nvPr/>
        </p:nvPicPr>
        <p:blipFill rotWithShape="1">
          <a:blip r:embed="rId41">
            <a:alphaModFix/>
          </a:blip>
          <a:srcRect b="0" l="0" r="0" t="0"/>
          <a:stretch/>
        </p:blipFill>
        <p:spPr>
          <a:xfrm>
            <a:off x="15434153" y="12674699"/>
            <a:ext cx="87187" cy="76101"/>
          </a:xfrm>
          <a:prstGeom prst="rect">
            <a:avLst/>
          </a:prstGeom>
          <a:noFill/>
          <a:ln>
            <a:noFill/>
          </a:ln>
        </p:spPr>
      </p:pic>
      <p:pic>
        <p:nvPicPr>
          <p:cNvPr descr=" " id="2317" name="Google Shape;2317;p26"/>
          <p:cNvPicPr preferRelativeResize="0"/>
          <p:nvPr/>
        </p:nvPicPr>
        <p:blipFill rotWithShape="1">
          <a:blip r:embed="rId42">
            <a:alphaModFix/>
          </a:blip>
          <a:srcRect b="0" l="0" r="0" t="0"/>
          <a:stretch/>
        </p:blipFill>
        <p:spPr>
          <a:xfrm>
            <a:off x="7407019" y="12979499"/>
            <a:ext cx="86917" cy="76051"/>
          </a:xfrm>
          <a:prstGeom prst="rect">
            <a:avLst/>
          </a:prstGeom>
          <a:noFill/>
          <a:ln>
            <a:noFill/>
          </a:ln>
        </p:spPr>
      </p:pic>
      <p:pic>
        <p:nvPicPr>
          <p:cNvPr descr=" " id="2318" name="Google Shape;2318;p26"/>
          <p:cNvPicPr preferRelativeResize="0"/>
          <p:nvPr/>
        </p:nvPicPr>
        <p:blipFill rotWithShape="1">
          <a:blip r:embed="rId43">
            <a:alphaModFix/>
          </a:blip>
          <a:srcRect b="0" l="0" r="0" t="0"/>
          <a:stretch/>
        </p:blipFill>
        <p:spPr>
          <a:xfrm>
            <a:off x="7407019" y="12979450"/>
            <a:ext cx="86917" cy="76051"/>
          </a:xfrm>
          <a:prstGeom prst="rect">
            <a:avLst/>
          </a:prstGeom>
          <a:noFill/>
          <a:ln>
            <a:noFill/>
          </a:ln>
        </p:spPr>
      </p:pic>
      <p:pic>
        <p:nvPicPr>
          <p:cNvPr descr=" " id="2319" name="Google Shape;2319;p26"/>
          <p:cNvPicPr preferRelativeResize="0"/>
          <p:nvPr/>
        </p:nvPicPr>
        <p:blipFill rotWithShape="1">
          <a:blip r:embed="rId44">
            <a:alphaModFix/>
          </a:blip>
          <a:srcRect b="0" l="0" r="0" t="0"/>
          <a:stretch/>
        </p:blipFill>
        <p:spPr>
          <a:xfrm>
            <a:off x="7004268" y="11607899"/>
            <a:ext cx="108621" cy="126901"/>
          </a:xfrm>
          <a:prstGeom prst="rect">
            <a:avLst/>
          </a:prstGeom>
          <a:noFill/>
          <a:ln>
            <a:noFill/>
          </a:ln>
        </p:spPr>
      </p:pic>
      <p:pic>
        <p:nvPicPr>
          <p:cNvPr descr=" " id="2320" name="Google Shape;2320;p26"/>
          <p:cNvPicPr preferRelativeResize="0"/>
          <p:nvPr/>
        </p:nvPicPr>
        <p:blipFill rotWithShape="1">
          <a:blip r:embed="rId44">
            <a:alphaModFix/>
          </a:blip>
          <a:srcRect b="0" l="0" r="0" t="0"/>
          <a:stretch/>
        </p:blipFill>
        <p:spPr>
          <a:xfrm>
            <a:off x="7004268" y="11607899"/>
            <a:ext cx="108621" cy="126901"/>
          </a:xfrm>
          <a:prstGeom prst="rect">
            <a:avLst/>
          </a:prstGeom>
          <a:noFill/>
          <a:ln>
            <a:noFill/>
          </a:ln>
        </p:spPr>
      </p:pic>
      <p:pic>
        <p:nvPicPr>
          <p:cNvPr descr=" " id="2321" name="Google Shape;2321;p26"/>
          <p:cNvPicPr preferRelativeResize="0"/>
          <p:nvPr/>
        </p:nvPicPr>
        <p:blipFill rotWithShape="1">
          <a:blip r:embed="rId45">
            <a:alphaModFix/>
          </a:blip>
          <a:srcRect b="0" l="0" r="0" t="0"/>
          <a:stretch/>
        </p:blipFill>
        <p:spPr>
          <a:xfrm>
            <a:off x="5780732" y="10617200"/>
            <a:ext cx="87327" cy="101501"/>
          </a:xfrm>
          <a:prstGeom prst="rect">
            <a:avLst/>
          </a:prstGeom>
          <a:noFill/>
          <a:ln>
            <a:noFill/>
          </a:ln>
        </p:spPr>
      </p:pic>
      <p:pic>
        <p:nvPicPr>
          <p:cNvPr descr=" " id="2322" name="Google Shape;2322;p26"/>
          <p:cNvPicPr preferRelativeResize="0"/>
          <p:nvPr/>
        </p:nvPicPr>
        <p:blipFill rotWithShape="1">
          <a:blip r:embed="rId45">
            <a:alphaModFix/>
          </a:blip>
          <a:srcRect b="0" l="0" r="0" t="0"/>
          <a:stretch/>
        </p:blipFill>
        <p:spPr>
          <a:xfrm>
            <a:off x="5780732" y="10617200"/>
            <a:ext cx="87327" cy="101501"/>
          </a:xfrm>
          <a:prstGeom prst="rect">
            <a:avLst/>
          </a:prstGeom>
          <a:noFill/>
          <a:ln>
            <a:noFill/>
          </a:ln>
        </p:spPr>
      </p:pic>
      <p:pic>
        <p:nvPicPr>
          <p:cNvPr descr=" " id="2323" name="Google Shape;2323;p26"/>
          <p:cNvPicPr preferRelativeResize="0"/>
          <p:nvPr/>
        </p:nvPicPr>
        <p:blipFill rotWithShape="1">
          <a:blip r:embed="rId46">
            <a:alphaModFix/>
          </a:blip>
          <a:srcRect b="0" l="0" r="0" t="0"/>
          <a:stretch/>
        </p:blipFill>
        <p:spPr>
          <a:xfrm>
            <a:off x="0" y="0"/>
            <a:ext cx="24387048" cy="13716000"/>
          </a:xfrm>
          <a:prstGeom prst="rect">
            <a:avLst/>
          </a:prstGeom>
          <a:solidFill>
            <a:srgbClr val="1F3864"/>
          </a:solidFill>
          <a:ln>
            <a:noFill/>
          </a:ln>
        </p:spPr>
      </p:pic>
      <p:pic>
        <p:nvPicPr>
          <p:cNvPr descr=" " id="2324" name="Google Shape;2324;p26"/>
          <p:cNvPicPr preferRelativeResize="0"/>
          <p:nvPr/>
        </p:nvPicPr>
        <p:blipFill rotWithShape="1">
          <a:blip r:embed="rId47">
            <a:alphaModFix/>
          </a:blip>
          <a:srcRect b="0" l="0" r="0" t="0"/>
          <a:stretch/>
        </p:blipFill>
        <p:spPr>
          <a:xfrm>
            <a:off x="13247759" y="7988300"/>
            <a:ext cx="5080632" cy="203200"/>
          </a:xfrm>
          <a:prstGeom prst="rect">
            <a:avLst/>
          </a:prstGeom>
          <a:noFill/>
          <a:ln>
            <a:noFill/>
          </a:ln>
        </p:spPr>
      </p:pic>
      <p:pic>
        <p:nvPicPr>
          <p:cNvPr descr=" " id="2325" name="Google Shape;2325;p26"/>
          <p:cNvPicPr preferRelativeResize="0"/>
          <p:nvPr/>
        </p:nvPicPr>
        <p:blipFill rotWithShape="1">
          <a:blip r:embed="rId48">
            <a:alphaModFix/>
          </a:blip>
          <a:srcRect b="0" l="0" r="0" t="0"/>
          <a:stretch/>
        </p:blipFill>
        <p:spPr>
          <a:xfrm>
            <a:off x="13247756" y="7988300"/>
            <a:ext cx="5080635" cy="203200"/>
          </a:xfrm>
          <a:prstGeom prst="rect">
            <a:avLst/>
          </a:prstGeom>
          <a:noFill/>
          <a:ln>
            <a:noFill/>
          </a:ln>
        </p:spPr>
      </p:pic>
      <p:pic>
        <p:nvPicPr>
          <p:cNvPr descr=" " id="2326" name="Google Shape;2326;p26"/>
          <p:cNvPicPr preferRelativeResize="0"/>
          <p:nvPr/>
        </p:nvPicPr>
        <p:blipFill rotWithShape="1">
          <a:blip r:embed="rId49">
            <a:alphaModFix/>
          </a:blip>
          <a:srcRect b="0" l="0" r="0" t="0"/>
          <a:stretch/>
        </p:blipFill>
        <p:spPr>
          <a:xfrm>
            <a:off x="6287286" y="2298700"/>
            <a:ext cx="1956044" cy="1981200"/>
          </a:xfrm>
          <a:prstGeom prst="rect">
            <a:avLst/>
          </a:prstGeom>
          <a:noFill/>
          <a:ln>
            <a:noFill/>
          </a:ln>
        </p:spPr>
      </p:pic>
      <p:pic>
        <p:nvPicPr>
          <p:cNvPr descr=" " id="2327" name="Google Shape;2327;p26"/>
          <p:cNvPicPr preferRelativeResize="0"/>
          <p:nvPr/>
        </p:nvPicPr>
        <p:blipFill rotWithShape="1">
          <a:blip r:embed="rId49">
            <a:alphaModFix/>
          </a:blip>
          <a:srcRect b="0" l="0" r="0" t="0"/>
          <a:stretch/>
        </p:blipFill>
        <p:spPr>
          <a:xfrm>
            <a:off x="6287286" y="2298700"/>
            <a:ext cx="1956044" cy="1981200"/>
          </a:xfrm>
          <a:prstGeom prst="rect">
            <a:avLst/>
          </a:prstGeom>
          <a:noFill/>
          <a:ln>
            <a:noFill/>
          </a:ln>
        </p:spPr>
      </p:pic>
      <p:pic>
        <p:nvPicPr>
          <p:cNvPr descr=" " id="2328" name="Google Shape;2328;p26"/>
          <p:cNvPicPr preferRelativeResize="0"/>
          <p:nvPr/>
        </p:nvPicPr>
        <p:blipFill rotWithShape="1">
          <a:blip r:embed="rId49">
            <a:alphaModFix/>
          </a:blip>
          <a:srcRect b="0" l="0" r="0" t="0"/>
          <a:stretch/>
        </p:blipFill>
        <p:spPr>
          <a:xfrm>
            <a:off x="5194949" y="1181100"/>
            <a:ext cx="1956044" cy="1981200"/>
          </a:xfrm>
          <a:prstGeom prst="rect">
            <a:avLst/>
          </a:prstGeom>
          <a:noFill/>
          <a:ln>
            <a:noFill/>
          </a:ln>
        </p:spPr>
      </p:pic>
      <p:pic>
        <p:nvPicPr>
          <p:cNvPr descr=" " id="2329" name="Google Shape;2329;p26"/>
          <p:cNvPicPr preferRelativeResize="0"/>
          <p:nvPr/>
        </p:nvPicPr>
        <p:blipFill rotWithShape="1">
          <a:blip r:embed="rId49">
            <a:alphaModFix/>
          </a:blip>
          <a:srcRect b="0" l="0" r="0" t="0"/>
          <a:stretch/>
        </p:blipFill>
        <p:spPr>
          <a:xfrm>
            <a:off x="5194949" y="1181100"/>
            <a:ext cx="1956044" cy="1981200"/>
          </a:xfrm>
          <a:prstGeom prst="rect">
            <a:avLst/>
          </a:prstGeom>
          <a:noFill/>
          <a:ln>
            <a:noFill/>
          </a:ln>
        </p:spPr>
      </p:pic>
      <p:pic>
        <p:nvPicPr>
          <p:cNvPr descr=" " id="2330" name="Google Shape;2330;p26"/>
          <p:cNvPicPr preferRelativeResize="0"/>
          <p:nvPr/>
        </p:nvPicPr>
        <p:blipFill rotWithShape="1">
          <a:blip r:embed="rId50">
            <a:alphaModFix/>
          </a:blip>
          <a:srcRect b="0" l="0" r="0" t="0"/>
          <a:stretch/>
        </p:blipFill>
        <p:spPr>
          <a:xfrm>
            <a:off x="4077210" y="88900"/>
            <a:ext cx="1981448" cy="1981200"/>
          </a:xfrm>
          <a:prstGeom prst="rect">
            <a:avLst/>
          </a:prstGeom>
          <a:noFill/>
          <a:ln>
            <a:noFill/>
          </a:ln>
        </p:spPr>
      </p:pic>
      <p:pic>
        <p:nvPicPr>
          <p:cNvPr descr=" " id="2331" name="Google Shape;2331;p26"/>
          <p:cNvPicPr preferRelativeResize="0"/>
          <p:nvPr/>
        </p:nvPicPr>
        <p:blipFill rotWithShape="1">
          <a:blip r:embed="rId50">
            <a:alphaModFix/>
          </a:blip>
          <a:srcRect b="0" l="0" r="0" t="0"/>
          <a:stretch/>
        </p:blipFill>
        <p:spPr>
          <a:xfrm>
            <a:off x="4077210" y="88900"/>
            <a:ext cx="1981448" cy="1981200"/>
          </a:xfrm>
          <a:prstGeom prst="rect">
            <a:avLst/>
          </a:prstGeom>
          <a:noFill/>
          <a:ln>
            <a:noFill/>
          </a:ln>
        </p:spPr>
      </p:pic>
      <p:pic>
        <p:nvPicPr>
          <p:cNvPr descr=" " id="2332" name="Google Shape;2332;p26"/>
          <p:cNvPicPr preferRelativeResize="0"/>
          <p:nvPr/>
        </p:nvPicPr>
        <p:blipFill rotWithShape="1">
          <a:blip r:embed="rId50">
            <a:alphaModFix/>
          </a:blip>
          <a:srcRect b="0" l="0" r="0" t="0"/>
          <a:stretch/>
        </p:blipFill>
        <p:spPr>
          <a:xfrm>
            <a:off x="1892537" y="88900"/>
            <a:ext cx="1981448" cy="1981200"/>
          </a:xfrm>
          <a:prstGeom prst="rect">
            <a:avLst/>
          </a:prstGeom>
          <a:noFill/>
          <a:ln>
            <a:noFill/>
          </a:ln>
        </p:spPr>
      </p:pic>
      <p:pic>
        <p:nvPicPr>
          <p:cNvPr descr=" " id="2333" name="Google Shape;2333;p26"/>
          <p:cNvPicPr preferRelativeResize="0"/>
          <p:nvPr/>
        </p:nvPicPr>
        <p:blipFill rotWithShape="1">
          <a:blip r:embed="rId50">
            <a:alphaModFix/>
          </a:blip>
          <a:srcRect b="0" l="0" r="0" t="0"/>
          <a:stretch/>
        </p:blipFill>
        <p:spPr>
          <a:xfrm>
            <a:off x="1892537" y="88900"/>
            <a:ext cx="1981448" cy="1981200"/>
          </a:xfrm>
          <a:prstGeom prst="rect">
            <a:avLst/>
          </a:prstGeom>
          <a:noFill/>
          <a:ln>
            <a:noFill/>
          </a:ln>
        </p:spPr>
      </p:pic>
      <p:pic>
        <p:nvPicPr>
          <p:cNvPr descr=" " id="2334" name="Google Shape;2334;p26"/>
          <p:cNvPicPr preferRelativeResize="0"/>
          <p:nvPr/>
        </p:nvPicPr>
        <p:blipFill rotWithShape="1">
          <a:blip r:embed="rId51">
            <a:alphaModFix/>
          </a:blip>
          <a:srcRect b="0" l="0" r="0" t="0"/>
          <a:stretch/>
        </p:blipFill>
        <p:spPr>
          <a:xfrm>
            <a:off x="2438705" y="0"/>
            <a:ext cx="3048381" cy="1524000"/>
          </a:xfrm>
          <a:prstGeom prst="rect">
            <a:avLst/>
          </a:prstGeom>
          <a:noFill/>
          <a:ln>
            <a:noFill/>
          </a:ln>
        </p:spPr>
      </p:pic>
      <p:pic>
        <p:nvPicPr>
          <p:cNvPr descr=" " id="2335" name="Google Shape;2335;p26"/>
          <p:cNvPicPr preferRelativeResize="0"/>
          <p:nvPr/>
        </p:nvPicPr>
        <p:blipFill rotWithShape="1">
          <a:blip r:embed="rId52">
            <a:alphaModFix/>
          </a:blip>
          <a:srcRect b="0" l="0" r="0" t="0"/>
          <a:stretch/>
        </p:blipFill>
        <p:spPr>
          <a:xfrm>
            <a:off x="2565721" y="0"/>
            <a:ext cx="2819752" cy="1397000"/>
          </a:xfrm>
          <a:prstGeom prst="rect">
            <a:avLst/>
          </a:prstGeom>
          <a:noFill/>
          <a:ln>
            <a:noFill/>
          </a:ln>
        </p:spPr>
      </p:pic>
      <p:pic>
        <p:nvPicPr>
          <p:cNvPr descr=" " id="2336" name="Google Shape;2336;p26"/>
          <p:cNvPicPr preferRelativeResize="0"/>
          <p:nvPr/>
        </p:nvPicPr>
        <p:blipFill rotWithShape="1">
          <a:blip r:embed="rId50">
            <a:alphaModFix/>
          </a:blip>
          <a:srcRect b="0" l="0" r="0" t="0"/>
          <a:stretch/>
        </p:blipFill>
        <p:spPr>
          <a:xfrm>
            <a:off x="5169546" y="3390900"/>
            <a:ext cx="1981448" cy="1981200"/>
          </a:xfrm>
          <a:prstGeom prst="rect">
            <a:avLst/>
          </a:prstGeom>
          <a:noFill/>
          <a:ln>
            <a:noFill/>
          </a:ln>
        </p:spPr>
      </p:pic>
      <p:pic>
        <p:nvPicPr>
          <p:cNvPr descr=" " id="2337" name="Google Shape;2337;p26"/>
          <p:cNvPicPr preferRelativeResize="0"/>
          <p:nvPr/>
        </p:nvPicPr>
        <p:blipFill rotWithShape="1">
          <a:blip r:embed="rId50">
            <a:alphaModFix/>
          </a:blip>
          <a:srcRect b="0" l="0" r="0" t="0"/>
          <a:stretch/>
        </p:blipFill>
        <p:spPr>
          <a:xfrm>
            <a:off x="5169546" y="3390900"/>
            <a:ext cx="1981448" cy="1981200"/>
          </a:xfrm>
          <a:prstGeom prst="rect">
            <a:avLst/>
          </a:prstGeom>
          <a:noFill/>
          <a:ln>
            <a:noFill/>
          </a:ln>
        </p:spPr>
      </p:pic>
      <p:pic>
        <p:nvPicPr>
          <p:cNvPr descr=" " id="2338" name="Google Shape;2338;p26"/>
          <p:cNvPicPr preferRelativeResize="0"/>
          <p:nvPr/>
        </p:nvPicPr>
        <p:blipFill rotWithShape="1">
          <a:blip r:embed="rId50">
            <a:alphaModFix/>
          </a:blip>
          <a:srcRect b="0" l="0" r="0" t="0"/>
          <a:stretch/>
        </p:blipFill>
        <p:spPr>
          <a:xfrm>
            <a:off x="4077210" y="2298700"/>
            <a:ext cx="1981448" cy="1981200"/>
          </a:xfrm>
          <a:prstGeom prst="rect">
            <a:avLst/>
          </a:prstGeom>
          <a:noFill/>
          <a:ln>
            <a:noFill/>
          </a:ln>
        </p:spPr>
      </p:pic>
      <p:pic>
        <p:nvPicPr>
          <p:cNvPr descr=" " id="2339" name="Google Shape;2339;p26"/>
          <p:cNvPicPr preferRelativeResize="0"/>
          <p:nvPr/>
        </p:nvPicPr>
        <p:blipFill rotWithShape="1">
          <a:blip r:embed="rId50">
            <a:alphaModFix/>
          </a:blip>
          <a:srcRect b="0" l="0" r="0" t="0"/>
          <a:stretch/>
        </p:blipFill>
        <p:spPr>
          <a:xfrm>
            <a:off x="4077210" y="2298700"/>
            <a:ext cx="1981448" cy="1981200"/>
          </a:xfrm>
          <a:prstGeom prst="rect">
            <a:avLst/>
          </a:prstGeom>
          <a:noFill/>
          <a:ln>
            <a:noFill/>
          </a:ln>
        </p:spPr>
      </p:pic>
      <p:pic>
        <p:nvPicPr>
          <p:cNvPr descr=" " id="2340" name="Google Shape;2340;p26"/>
          <p:cNvPicPr preferRelativeResize="0"/>
          <p:nvPr/>
        </p:nvPicPr>
        <p:blipFill rotWithShape="1">
          <a:blip r:embed="rId50">
            <a:alphaModFix/>
          </a:blip>
          <a:srcRect b="0" l="0" r="0" t="0"/>
          <a:stretch/>
        </p:blipFill>
        <p:spPr>
          <a:xfrm>
            <a:off x="2984873" y="3390900"/>
            <a:ext cx="1981448" cy="1981200"/>
          </a:xfrm>
          <a:prstGeom prst="rect">
            <a:avLst/>
          </a:prstGeom>
          <a:noFill/>
          <a:ln>
            <a:noFill/>
          </a:ln>
        </p:spPr>
      </p:pic>
      <p:pic>
        <p:nvPicPr>
          <p:cNvPr descr=" " id="2341" name="Google Shape;2341;p26"/>
          <p:cNvPicPr preferRelativeResize="0"/>
          <p:nvPr/>
        </p:nvPicPr>
        <p:blipFill rotWithShape="1">
          <a:blip r:embed="rId50">
            <a:alphaModFix/>
          </a:blip>
          <a:srcRect b="0" l="0" r="0" t="0"/>
          <a:stretch/>
        </p:blipFill>
        <p:spPr>
          <a:xfrm>
            <a:off x="2984873" y="3390900"/>
            <a:ext cx="1981448" cy="1981200"/>
          </a:xfrm>
          <a:prstGeom prst="rect">
            <a:avLst/>
          </a:prstGeom>
          <a:noFill/>
          <a:ln>
            <a:noFill/>
          </a:ln>
        </p:spPr>
      </p:pic>
      <p:pic>
        <p:nvPicPr>
          <p:cNvPr descr=" " id="2342" name="Google Shape;2342;p26"/>
          <p:cNvPicPr preferRelativeResize="0"/>
          <p:nvPr/>
        </p:nvPicPr>
        <p:blipFill rotWithShape="1">
          <a:blip r:embed="rId50">
            <a:alphaModFix/>
          </a:blip>
          <a:srcRect b="0" l="0" r="0" t="0"/>
          <a:stretch/>
        </p:blipFill>
        <p:spPr>
          <a:xfrm>
            <a:off x="5169546" y="5600700"/>
            <a:ext cx="1981448" cy="1981200"/>
          </a:xfrm>
          <a:prstGeom prst="rect">
            <a:avLst/>
          </a:prstGeom>
          <a:noFill/>
          <a:ln>
            <a:noFill/>
          </a:ln>
        </p:spPr>
      </p:pic>
      <p:pic>
        <p:nvPicPr>
          <p:cNvPr descr=" " id="2343" name="Google Shape;2343;p26"/>
          <p:cNvPicPr preferRelativeResize="0"/>
          <p:nvPr/>
        </p:nvPicPr>
        <p:blipFill rotWithShape="1">
          <a:blip r:embed="rId50">
            <a:alphaModFix/>
          </a:blip>
          <a:srcRect b="0" l="0" r="0" t="0"/>
          <a:stretch/>
        </p:blipFill>
        <p:spPr>
          <a:xfrm>
            <a:off x="5169546" y="5600700"/>
            <a:ext cx="1981448" cy="1981200"/>
          </a:xfrm>
          <a:prstGeom prst="rect">
            <a:avLst/>
          </a:prstGeom>
          <a:noFill/>
          <a:ln>
            <a:noFill/>
          </a:ln>
        </p:spPr>
      </p:pic>
      <p:pic>
        <p:nvPicPr>
          <p:cNvPr descr=" " id="2344" name="Google Shape;2344;p26"/>
          <p:cNvPicPr preferRelativeResize="0"/>
          <p:nvPr/>
        </p:nvPicPr>
        <p:blipFill rotWithShape="1">
          <a:blip r:embed="rId53">
            <a:alphaModFix/>
          </a:blip>
          <a:srcRect b="0" l="0" r="0" t="0"/>
          <a:stretch/>
        </p:blipFill>
        <p:spPr>
          <a:xfrm>
            <a:off x="4597751" y="2997200"/>
            <a:ext cx="976614" cy="761901"/>
          </a:xfrm>
          <a:prstGeom prst="rect">
            <a:avLst/>
          </a:prstGeom>
          <a:noFill/>
          <a:ln>
            <a:noFill/>
          </a:ln>
        </p:spPr>
      </p:pic>
      <p:pic>
        <p:nvPicPr>
          <p:cNvPr descr=" " id="2345" name="Google Shape;2345;p26"/>
          <p:cNvPicPr preferRelativeResize="0"/>
          <p:nvPr/>
        </p:nvPicPr>
        <p:blipFill rotWithShape="1">
          <a:blip r:embed="rId54">
            <a:alphaModFix/>
          </a:blip>
          <a:srcRect b="0" l="0" r="0" t="0"/>
          <a:stretch/>
        </p:blipFill>
        <p:spPr>
          <a:xfrm>
            <a:off x="4597745" y="2997200"/>
            <a:ext cx="976621" cy="761901"/>
          </a:xfrm>
          <a:prstGeom prst="rect">
            <a:avLst/>
          </a:prstGeom>
          <a:noFill/>
          <a:ln>
            <a:noFill/>
          </a:ln>
        </p:spPr>
      </p:pic>
      <p:pic>
        <p:nvPicPr>
          <p:cNvPr descr=" " id="2346" name="Google Shape;2346;p26"/>
          <p:cNvPicPr preferRelativeResize="0"/>
          <p:nvPr/>
        </p:nvPicPr>
        <p:blipFill rotWithShape="1">
          <a:blip r:embed="rId55">
            <a:alphaModFix/>
          </a:blip>
          <a:srcRect b="0" l="0" r="0" t="0"/>
          <a:stretch/>
        </p:blipFill>
        <p:spPr>
          <a:xfrm>
            <a:off x="6122246" y="6807299"/>
            <a:ext cx="101532" cy="126901"/>
          </a:xfrm>
          <a:prstGeom prst="rect">
            <a:avLst/>
          </a:prstGeom>
          <a:noFill/>
          <a:ln>
            <a:noFill/>
          </a:ln>
        </p:spPr>
      </p:pic>
      <p:pic>
        <p:nvPicPr>
          <p:cNvPr descr=" " id="2347" name="Google Shape;2347;p26"/>
          <p:cNvPicPr preferRelativeResize="0"/>
          <p:nvPr/>
        </p:nvPicPr>
        <p:blipFill rotWithShape="1">
          <a:blip r:embed="rId56">
            <a:alphaModFix/>
          </a:blip>
          <a:srcRect b="0" l="0" r="0" t="0"/>
          <a:stretch/>
        </p:blipFill>
        <p:spPr>
          <a:xfrm>
            <a:off x="6122243" y="6807299"/>
            <a:ext cx="101535" cy="126901"/>
          </a:xfrm>
          <a:prstGeom prst="rect">
            <a:avLst/>
          </a:prstGeom>
          <a:noFill/>
          <a:ln>
            <a:noFill/>
          </a:ln>
        </p:spPr>
      </p:pic>
      <p:pic>
        <p:nvPicPr>
          <p:cNvPr descr=" " id="2348" name="Google Shape;2348;p26"/>
          <p:cNvPicPr preferRelativeResize="0"/>
          <p:nvPr/>
        </p:nvPicPr>
        <p:blipFill rotWithShape="1">
          <a:blip r:embed="rId57">
            <a:alphaModFix/>
          </a:blip>
          <a:srcRect b="0" l="0" r="0" t="0"/>
          <a:stretch/>
        </p:blipFill>
        <p:spPr>
          <a:xfrm>
            <a:off x="5791924" y="6121499"/>
            <a:ext cx="759822" cy="939701"/>
          </a:xfrm>
          <a:prstGeom prst="rect">
            <a:avLst/>
          </a:prstGeom>
          <a:noFill/>
          <a:ln>
            <a:noFill/>
          </a:ln>
        </p:spPr>
      </p:pic>
      <p:pic>
        <p:nvPicPr>
          <p:cNvPr descr=" " id="2349" name="Google Shape;2349;p26"/>
          <p:cNvPicPr preferRelativeResize="0"/>
          <p:nvPr/>
        </p:nvPicPr>
        <p:blipFill rotWithShape="1">
          <a:blip r:embed="rId58">
            <a:alphaModFix/>
          </a:blip>
          <a:srcRect b="0" l="0" r="0" t="0"/>
          <a:stretch/>
        </p:blipFill>
        <p:spPr>
          <a:xfrm>
            <a:off x="5791924" y="6121499"/>
            <a:ext cx="759819" cy="939701"/>
          </a:xfrm>
          <a:prstGeom prst="rect">
            <a:avLst/>
          </a:prstGeom>
          <a:noFill/>
          <a:ln>
            <a:noFill/>
          </a:ln>
        </p:spPr>
      </p:pic>
      <p:pic>
        <p:nvPicPr>
          <p:cNvPr descr=" " id="2350" name="Google Shape;2350;p26"/>
          <p:cNvPicPr preferRelativeResize="0"/>
          <p:nvPr/>
        </p:nvPicPr>
        <p:blipFill rotWithShape="1">
          <a:blip r:embed="rId59">
            <a:alphaModFix/>
          </a:blip>
          <a:srcRect b="0" l="0" r="0" t="0"/>
          <a:stretch/>
        </p:blipFill>
        <p:spPr>
          <a:xfrm>
            <a:off x="2718307" y="769689"/>
            <a:ext cx="628189" cy="780752"/>
          </a:xfrm>
          <a:prstGeom prst="rect">
            <a:avLst/>
          </a:prstGeom>
          <a:noFill/>
          <a:ln>
            <a:noFill/>
          </a:ln>
        </p:spPr>
      </p:pic>
      <p:pic>
        <p:nvPicPr>
          <p:cNvPr descr=" " id="2351" name="Google Shape;2351;p26"/>
          <p:cNvPicPr preferRelativeResize="0"/>
          <p:nvPr/>
        </p:nvPicPr>
        <p:blipFill rotWithShape="1">
          <a:blip r:embed="rId60">
            <a:alphaModFix/>
          </a:blip>
          <a:srcRect b="0" l="0" r="0" t="0"/>
          <a:stretch/>
        </p:blipFill>
        <p:spPr>
          <a:xfrm>
            <a:off x="2718320" y="769689"/>
            <a:ext cx="628170" cy="780752"/>
          </a:xfrm>
          <a:prstGeom prst="rect">
            <a:avLst/>
          </a:prstGeom>
          <a:noFill/>
          <a:ln>
            <a:noFill/>
          </a:ln>
        </p:spPr>
      </p:pic>
      <p:pic>
        <p:nvPicPr>
          <p:cNvPr descr=" " id="2352" name="Google Shape;2352;p26"/>
          <p:cNvPicPr preferRelativeResize="0"/>
          <p:nvPr/>
        </p:nvPicPr>
        <p:blipFill rotWithShape="1">
          <a:blip r:embed="rId61">
            <a:alphaModFix/>
          </a:blip>
          <a:srcRect b="0" l="0" r="0" t="0"/>
          <a:stretch/>
        </p:blipFill>
        <p:spPr>
          <a:xfrm>
            <a:off x="2415292" y="614065"/>
            <a:ext cx="626093" cy="739527"/>
          </a:xfrm>
          <a:prstGeom prst="rect">
            <a:avLst/>
          </a:prstGeom>
          <a:noFill/>
          <a:ln>
            <a:noFill/>
          </a:ln>
        </p:spPr>
      </p:pic>
      <p:pic>
        <p:nvPicPr>
          <p:cNvPr descr=" " id="2353" name="Google Shape;2353;p26"/>
          <p:cNvPicPr preferRelativeResize="0"/>
          <p:nvPr/>
        </p:nvPicPr>
        <p:blipFill rotWithShape="1">
          <a:blip r:embed="rId62">
            <a:alphaModFix/>
          </a:blip>
          <a:srcRect b="0" l="0" r="0" t="0"/>
          <a:stretch/>
        </p:blipFill>
        <p:spPr>
          <a:xfrm>
            <a:off x="2415292" y="614065"/>
            <a:ext cx="626093" cy="739527"/>
          </a:xfrm>
          <a:prstGeom prst="rect">
            <a:avLst/>
          </a:prstGeom>
          <a:noFill/>
          <a:ln>
            <a:noFill/>
          </a:ln>
        </p:spPr>
      </p:pic>
      <p:pic>
        <p:nvPicPr>
          <p:cNvPr descr=" " id="2354" name="Google Shape;2354;p26"/>
          <p:cNvPicPr preferRelativeResize="0"/>
          <p:nvPr/>
        </p:nvPicPr>
        <p:blipFill rotWithShape="1">
          <a:blip r:embed="rId50">
            <a:alphaModFix/>
          </a:blip>
          <a:srcRect b="0" l="0" r="0" t="0"/>
          <a:stretch/>
        </p:blipFill>
        <p:spPr>
          <a:xfrm>
            <a:off x="7354219" y="1181100"/>
            <a:ext cx="1981448" cy="1981200"/>
          </a:xfrm>
          <a:prstGeom prst="rect">
            <a:avLst/>
          </a:prstGeom>
          <a:noFill/>
          <a:ln>
            <a:noFill/>
          </a:ln>
        </p:spPr>
      </p:pic>
      <p:pic>
        <p:nvPicPr>
          <p:cNvPr descr=" " id="2355" name="Google Shape;2355;p26"/>
          <p:cNvPicPr preferRelativeResize="0"/>
          <p:nvPr/>
        </p:nvPicPr>
        <p:blipFill rotWithShape="1">
          <a:blip r:embed="rId50">
            <a:alphaModFix/>
          </a:blip>
          <a:srcRect b="0" l="0" r="0" t="0"/>
          <a:stretch/>
        </p:blipFill>
        <p:spPr>
          <a:xfrm>
            <a:off x="7354219" y="1181100"/>
            <a:ext cx="1981448" cy="1981200"/>
          </a:xfrm>
          <a:prstGeom prst="rect">
            <a:avLst/>
          </a:prstGeom>
          <a:noFill/>
          <a:ln>
            <a:noFill/>
          </a:ln>
        </p:spPr>
      </p:pic>
      <p:pic>
        <p:nvPicPr>
          <p:cNvPr descr=" " id="2356" name="Google Shape;2356;p26"/>
          <p:cNvPicPr preferRelativeResize="0"/>
          <p:nvPr/>
        </p:nvPicPr>
        <p:blipFill rotWithShape="1">
          <a:blip r:embed="rId51">
            <a:alphaModFix/>
          </a:blip>
          <a:srcRect b="0" l="0" r="0" t="0"/>
          <a:stretch/>
        </p:blipFill>
        <p:spPr>
          <a:xfrm>
            <a:off x="4623378" y="0"/>
            <a:ext cx="3048381" cy="1524000"/>
          </a:xfrm>
          <a:prstGeom prst="rect">
            <a:avLst/>
          </a:prstGeom>
          <a:noFill/>
          <a:ln>
            <a:noFill/>
          </a:ln>
        </p:spPr>
      </p:pic>
      <p:pic>
        <p:nvPicPr>
          <p:cNvPr descr=" " id="2357" name="Google Shape;2357;p26"/>
          <p:cNvPicPr preferRelativeResize="0"/>
          <p:nvPr/>
        </p:nvPicPr>
        <p:blipFill rotWithShape="1">
          <a:blip r:embed="rId52">
            <a:alphaModFix/>
          </a:blip>
          <a:srcRect b="0" l="0" r="0" t="0"/>
          <a:stretch/>
        </p:blipFill>
        <p:spPr>
          <a:xfrm>
            <a:off x="4750394" y="0"/>
            <a:ext cx="2819752" cy="1397000"/>
          </a:xfrm>
          <a:prstGeom prst="rect">
            <a:avLst/>
          </a:prstGeom>
          <a:noFill/>
          <a:ln>
            <a:noFill/>
          </a:ln>
        </p:spPr>
      </p:pic>
      <p:sp>
        <p:nvSpPr>
          <p:cNvPr id="2358" name="Google Shape;2358;p26"/>
          <p:cNvSpPr/>
          <p:nvPr/>
        </p:nvSpPr>
        <p:spPr>
          <a:xfrm>
            <a:off x="10809051" y="4787900"/>
            <a:ext cx="11702396" cy="169333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4000"/>
              <a:buFont typeface="Poppins Medium"/>
              <a:buNone/>
            </a:pPr>
            <a:r>
              <a:rPr b="0" i="0" lang="en-US" sz="4000" u="none" cap="none" strike="noStrike">
                <a:solidFill>
                  <a:srgbClr val="FFFFFF"/>
                </a:solidFill>
                <a:latin typeface="Poppins Medium"/>
                <a:ea typeface="Poppins Medium"/>
                <a:cs typeface="Poppins Medium"/>
                <a:sym typeface="Poppins Medium"/>
              </a:rPr>
              <a:t>"Age is not measured by years, but by the condition of health."</a:t>
            </a:r>
            <a:endParaRPr b="0" i="0" sz="4000" u="none" cap="none" strike="noStrike">
              <a:solidFill>
                <a:schemeClr val="dk1"/>
              </a:solidFill>
              <a:latin typeface="Calibri"/>
              <a:ea typeface="Calibri"/>
              <a:cs typeface="Calibri"/>
              <a:sym typeface="Calibri"/>
            </a:endParaRPr>
          </a:p>
        </p:txBody>
      </p:sp>
      <p:sp>
        <p:nvSpPr>
          <p:cNvPr id="2359" name="Google Shape;2359;p26"/>
          <p:cNvSpPr/>
          <p:nvPr/>
        </p:nvSpPr>
        <p:spPr>
          <a:xfrm>
            <a:off x="9918609" y="2172932"/>
            <a:ext cx="12341709" cy="37422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5800"/>
              <a:buFont typeface="Quintessential"/>
              <a:buNone/>
            </a:pPr>
            <a:r>
              <a:rPr b="0" i="0" lang="en-US" sz="15800" u="none" cap="none" strike="noStrike">
                <a:solidFill>
                  <a:srgbClr val="FFFFFF"/>
                </a:solidFill>
                <a:latin typeface="Quintessential"/>
                <a:ea typeface="Quintessential"/>
                <a:cs typeface="Quintessential"/>
                <a:sym typeface="Quintessential"/>
              </a:rPr>
              <a:t>THANK YOU</a:t>
            </a:r>
            <a:endParaRPr b="0" i="0" sz="15800" u="none" cap="none" strike="noStrike">
              <a:solidFill>
                <a:schemeClr val="dk1"/>
              </a:solidFill>
              <a:latin typeface="Calibri"/>
              <a:ea typeface="Calibri"/>
              <a:cs typeface="Calibri"/>
              <a:sym typeface="Calibri"/>
            </a:endParaRPr>
          </a:p>
        </p:txBody>
      </p:sp>
      <p:sp>
        <p:nvSpPr>
          <p:cNvPr id="2360" name="Google Shape;2360;p26"/>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6" name="Shape 296"/>
        <p:cNvGrpSpPr/>
        <p:nvPr/>
      </p:nvGrpSpPr>
      <p:grpSpPr>
        <a:xfrm>
          <a:off x="0" y="0"/>
          <a:ext cx="0" cy="0"/>
          <a:chOff x="0" y="0"/>
          <a:chExt cx="0" cy="0"/>
        </a:xfrm>
      </p:grpSpPr>
      <p:pic>
        <p:nvPicPr>
          <p:cNvPr descr=" " id="297" name="Google Shape;297;p4"/>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298" name="Google Shape;298;p4"/>
          <p:cNvPicPr preferRelativeResize="0"/>
          <p:nvPr/>
        </p:nvPicPr>
        <p:blipFill rotWithShape="1">
          <a:blip r:embed="rId4">
            <a:alphaModFix/>
          </a:blip>
          <a:srcRect b="0" l="0" r="0" t="0"/>
          <a:stretch/>
        </p:blipFill>
        <p:spPr>
          <a:xfrm>
            <a:off x="9221353" y="0"/>
            <a:ext cx="15165695" cy="9677400"/>
          </a:xfrm>
          <a:prstGeom prst="rect">
            <a:avLst/>
          </a:prstGeom>
          <a:noFill/>
          <a:ln>
            <a:noFill/>
          </a:ln>
        </p:spPr>
      </p:pic>
      <p:pic>
        <p:nvPicPr>
          <p:cNvPr descr=" " id="299" name="Google Shape;299;p4"/>
          <p:cNvPicPr preferRelativeResize="0"/>
          <p:nvPr/>
        </p:nvPicPr>
        <p:blipFill rotWithShape="1">
          <a:blip r:embed="rId5">
            <a:alphaModFix/>
          </a:blip>
          <a:srcRect b="0" l="0" r="0" t="0"/>
          <a:stretch/>
        </p:blipFill>
        <p:spPr>
          <a:xfrm>
            <a:off x="9348368" y="0"/>
            <a:ext cx="15038680" cy="9499600"/>
          </a:xfrm>
          <a:prstGeom prst="rect">
            <a:avLst/>
          </a:prstGeom>
          <a:noFill/>
          <a:ln>
            <a:noFill/>
          </a:ln>
        </p:spPr>
      </p:pic>
      <p:pic>
        <p:nvPicPr>
          <p:cNvPr descr=" " id="300" name="Google Shape;300;p4"/>
          <p:cNvPicPr preferRelativeResize="0"/>
          <p:nvPr/>
        </p:nvPicPr>
        <p:blipFill rotWithShape="1">
          <a:blip r:embed="rId6">
            <a:alphaModFix/>
          </a:blip>
          <a:srcRect b="0" l="0" r="0" t="0"/>
          <a:stretch/>
        </p:blipFill>
        <p:spPr>
          <a:xfrm>
            <a:off x="23142292" y="6451600"/>
            <a:ext cx="1244756" cy="3124200"/>
          </a:xfrm>
          <a:prstGeom prst="rect">
            <a:avLst/>
          </a:prstGeom>
          <a:noFill/>
          <a:ln>
            <a:noFill/>
          </a:ln>
        </p:spPr>
      </p:pic>
      <p:pic>
        <p:nvPicPr>
          <p:cNvPr descr=" " id="301" name="Google Shape;301;p4"/>
          <p:cNvPicPr preferRelativeResize="0"/>
          <p:nvPr/>
        </p:nvPicPr>
        <p:blipFill rotWithShape="1">
          <a:blip r:embed="rId7">
            <a:alphaModFix/>
          </a:blip>
          <a:srcRect b="0" l="0" r="0" t="0"/>
          <a:stretch/>
        </p:blipFill>
        <p:spPr>
          <a:xfrm>
            <a:off x="23269308" y="6578600"/>
            <a:ext cx="1117740" cy="2844800"/>
          </a:xfrm>
          <a:prstGeom prst="rect">
            <a:avLst/>
          </a:prstGeom>
          <a:noFill/>
          <a:ln>
            <a:noFill/>
          </a:ln>
        </p:spPr>
      </p:pic>
      <p:pic>
        <p:nvPicPr>
          <p:cNvPr descr=" " id="302" name="Google Shape;302;p4"/>
          <p:cNvPicPr preferRelativeResize="0"/>
          <p:nvPr/>
        </p:nvPicPr>
        <p:blipFill rotWithShape="1">
          <a:blip r:embed="rId8">
            <a:alphaModFix/>
          </a:blip>
          <a:srcRect b="0" l="0" r="0" t="0"/>
          <a:stretch/>
        </p:blipFill>
        <p:spPr>
          <a:xfrm>
            <a:off x="18899962" y="1574800"/>
            <a:ext cx="5487086" cy="5791200"/>
          </a:xfrm>
          <a:prstGeom prst="rect">
            <a:avLst/>
          </a:prstGeom>
          <a:noFill/>
          <a:ln>
            <a:noFill/>
          </a:ln>
        </p:spPr>
      </p:pic>
      <p:pic>
        <p:nvPicPr>
          <p:cNvPr descr=" " id="303" name="Google Shape;303;p4"/>
          <p:cNvPicPr preferRelativeResize="0"/>
          <p:nvPr/>
        </p:nvPicPr>
        <p:blipFill rotWithShape="1">
          <a:blip r:embed="rId9">
            <a:alphaModFix/>
          </a:blip>
          <a:srcRect b="0" l="0" r="0" t="0"/>
          <a:stretch/>
        </p:blipFill>
        <p:spPr>
          <a:xfrm>
            <a:off x="19026978" y="1701800"/>
            <a:ext cx="5360070" cy="5562600"/>
          </a:xfrm>
          <a:prstGeom prst="rect">
            <a:avLst/>
          </a:prstGeom>
          <a:noFill/>
          <a:ln>
            <a:noFill/>
          </a:ln>
        </p:spPr>
      </p:pic>
      <p:pic>
        <p:nvPicPr>
          <p:cNvPr descr=" " id="304" name="Google Shape;304;p4"/>
          <p:cNvPicPr preferRelativeResize="0"/>
          <p:nvPr/>
        </p:nvPicPr>
        <p:blipFill rotWithShape="1">
          <a:blip r:embed="rId10">
            <a:alphaModFix/>
          </a:blip>
          <a:srcRect b="0" l="0" r="0" t="0"/>
          <a:stretch/>
        </p:blipFill>
        <p:spPr>
          <a:xfrm>
            <a:off x="20830603" y="0"/>
            <a:ext cx="3556445" cy="3810000"/>
          </a:xfrm>
          <a:prstGeom prst="rect">
            <a:avLst/>
          </a:prstGeom>
          <a:noFill/>
          <a:ln>
            <a:noFill/>
          </a:ln>
        </p:spPr>
      </p:pic>
      <p:pic>
        <p:nvPicPr>
          <p:cNvPr descr=" " id="305" name="Google Shape;305;p4"/>
          <p:cNvPicPr preferRelativeResize="0"/>
          <p:nvPr/>
        </p:nvPicPr>
        <p:blipFill rotWithShape="1">
          <a:blip r:embed="rId11">
            <a:alphaModFix/>
          </a:blip>
          <a:srcRect b="0" l="0" r="0" t="0"/>
          <a:stretch/>
        </p:blipFill>
        <p:spPr>
          <a:xfrm>
            <a:off x="20957619" y="0"/>
            <a:ext cx="3429429" cy="3733800"/>
          </a:xfrm>
          <a:prstGeom prst="rect">
            <a:avLst/>
          </a:prstGeom>
          <a:noFill/>
          <a:ln>
            <a:noFill/>
          </a:ln>
        </p:spPr>
      </p:pic>
      <p:pic>
        <p:nvPicPr>
          <p:cNvPr descr=" " id="306" name="Google Shape;306;p4"/>
          <p:cNvPicPr preferRelativeResize="0"/>
          <p:nvPr/>
        </p:nvPicPr>
        <p:blipFill rotWithShape="1">
          <a:blip r:embed="rId12">
            <a:alphaModFix/>
          </a:blip>
          <a:srcRect b="0" l="0" r="0" t="0"/>
          <a:stretch/>
        </p:blipFill>
        <p:spPr>
          <a:xfrm>
            <a:off x="12244330" y="0"/>
            <a:ext cx="6503213" cy="355600"/>
          </a:xfrm>
          <a:prstGeom prst="rect">
            <a:avLst/>
          </a:prstGeom>
          <a:noFill/>
          <a:ln>
            <a:noFill/>
          </a:ln>
        </p:spPr>
      </p:pic>
      <p:pic>
        <p:nvPicPr>
          <p:cNvPr descr=" " id="307" name="Google Shape;307;p4"/>
          <p:cNvPicPr preferRelativeResize="0"/>
          <p:nvPr/>
        </p:nvPicPr>
        <p:blipFill rotWithShape="1">
          <a:blip r:embed="rId13">
            <a:alphaModFix/>
          </a:blip>
          <a:srcRect b="0" l="0" r="0" t="0"/>
          <a:stretch/>
        </p:blipFill>
        <p:spPr>
          <a:xfrm>
            <a:off x="12371346" y="0"/>
            <a:ext cx="6274584" cy="203200"/>
          </a:xfrm>
          <a:prstGeom prst="rect">
            <a:avLst/>
          </a:prstGeom>
          <a:noFill/>
          <a:ln>
            <a:noFill/>
          </a:ln>
        </p:spPr>
      </p:pic>
      <p:pic>
        <p:nvPicPr>
          <p:cNvPr descr=" " id="308" name="Google Shape;308;p4"/>
          <p:cNvPicPr preferRelativeResize="0"/>
          <p:nvPr/>
        </p:nvPicPr>
        <p:blipFill rotWithShape="1">
          <a:blip r:embed="rId14">
            <a:alphaModFix/>
          </a:blip>
          <a:srcRect b="0" l="0" r="0" t="0"/>
          <a:stretch/>
        </p:blipFill>
        <p:spPr>
          <a:xfrm>
            <a:off x="8916514" y="0"/>
            <a:ext cx="6274584" cy="1295400"/>
          </a:xfrm>
          <a:prstGeom prst="rect">
            <a:avLst/>
          </a:prstGeom>
          <a:noFill/>
          <a:ln>
            <a:noFill/>
          </a:ln>
        </p:spPr>
      </p:pic>
      <p:pic>
        <p:nvPicPr>
          <p:cNvPr descr=" " id="309" name="Google Shape;309;p4"/>
          <p:cNvPicPr preferRelativeResize="0"/>
          <p:nvPr/>
        </p:nvPicPr>
        <p:blipFill rotWithShape="1">
          <a:blip r:embed="rId15">
            <a:alphaModFix/>
          </a:blip>
          <a:srcRect b="0" l="0" r="0" t="0"/>
          <a:stretch/>
        </p:blipFill>
        <p:spPr>
          <a:xfrm>
            <a:off x="9043530" y="0"/>
            <a:ext cx="5969746" cy="1143000"/>
          </a:xfrm>
          <a:prstGeom prst="rect">
            <a:avLst/>
          </a:prstGeom>
          <a:noFill/>
          <a:ln>
            <a:noFill/>
          </a:ln>
        </p:spPr>
      </p:pic>
      <p:pic>
        <p:nvPicPr>
          <p:cNvPr descr=" " id="310" name="Google Shape;310;p4"/>
          <p:cNvPicPr preferRelativeResize="0"/>
          <p:nvPr/>
        </p:nvPicPr>
        <p:blipFill rotWithShape="1">
          <a:blip r:embed="rId16">
            <a:alphaModFix/>
          </a:blip>
          <a:srcRect b="0" l="0" r="0" t="0"/>
          <a:stretch/>
        </p:blipFill>
        <p:spPr>
          <a:xfrm>
            <a:off x="11764235" y="662973"/>
            <a:ext cx="132737" cy="134330"/>
          </a:xfrm>
          <a:prstGeom prst="rect">
            <a:avLst/>
          </a:prstGeom>
          <a:noFill/>
          <a:ln>
            <a:noFill/>
          </a:ln>
        </p:spPr>
      </p:pic>
      <p:pic>
        <p:nvPicPr>
          <p:cNvPr descr=" " id="311" name="Google Shape;311;p4"/>
          <p:cNvPicPr preferRelativeResize="0"/>
          <p:nvPr/>
        </p:nvPicPr>
        <p:blipFill rotWithShape="1">
          <a:blip r:embed="rId17">
            <a:alphaModFix/>
          </a:blip>
          <a:srcRect b="0" l="0" r="0" t="0"/>
          <a:stretch/>
        </p:blipFill>
        <p:spPr>
          <a:xfrm>
            <a:off x="11764241" y="662973"/>
            <a:ext cx="132737" cy="134330"/>
          </a:xfrm>
          <a:prstGeom prst="rect">
            <a:avLst/>
          </a:prstGeom>
          <a:noFill/>
          <a:ln>
            <a:noFill/>
          </a:ln>
        </p:spPr>
      </p:pic>
      <p:pic>
        <p:nvPicPr>
          <p:cNvPr descr=" " id="312" name="Google Shape;312;p4"/>
          <p:cNvPicPr preferRelativeResize="0"/>
          <p:nvPr/>
        </p:nvPicPr>
        <p:blipFill rotWithShape="1">
          <a:blip r:embed="rId18">
            <a:alphaModFix/>
          </a:blip>
          <a:srcRect b="0" l="0" r="0" t="0"/>
          <a:stretch/>
        </p:blipFill>
        <p:spPr>
          <a:xfrm>
            <a:off x="14543873" y="26507"/>
            <a:ext cx="104422" cy="101898"/>
          </a:xfrm>
          <a:prstGeom prst="rect">
            <a:avLst/>
          </a:prstGeom>
          <a:noFill/>
          <a:ln>
            <a:noFill/>
          </a:ln>
        </p:spPr>
      </p:pic>
      <p:pic>
        <p:nvPicPr>
          <p:cNvPr descr=" " id="313" name="Google Shape;313;p4"/>
          <p:cNvPicPr preferRelativeResize="0"/>
          <p:nvPr/>
        </p:nvPicPr>
        <p:blipFill rotWithShape="1">
          <a:blip r:embed="rId19">
            <a:alphaModFix/>
          </a:blip>
          <a:srcRect b="0" l="0" r="0" t="0"/>
          <a:stretch/>
        </p:blipFill>
        <p:spPr>
          <a:xfrm>
            <a:off x="14543870" y="26510"/>
            <a:ext cx="104422" cy="101898"/>
          </a:xfrm>
          <a:prstGeom prst="rect">
            <a:avLst/>
          </a:prstGeom>
          <a:noFill/>
          <a:ln>
            <a:noFill/>
          </a:ln>
        </p:spPr>
      </p:pic>
      <p:pic>
        <p:nvPicPr>
          <p:cNvPr descr=" " id="314" name="Google Shape;314;p4"/>
          <p:cNvPicPr preferRelativeResize="0"/>
          <p:nvPr/>
        </p:nvPicPr>
        <p:blipFill rotWithShape="1">
          <a:blip r:embed="rId20">
            <a:alphaModFix/>
          </a:blip>
          <a:srcRect b="0" l="0" r="0" t="0"/>
          <a:stretch/>
        </p:blipFill>
        <p:spPr>
          <a:xfrm>
            <a:off x="15848021" y="52381"/>
            <a:ext cx="142558" cy="142221"/>
          </a:xfrm>
          <a:prstGeom prst="rect">
            <a:avLst/>
          </a:prstGeom>
          <a:noFill/>
          <a:ln>
            <a:noFill/>
          </a:ln>
        </p:spPr>
      </p:pic>
      <p:pic>
        <p:nvPicPr>
          <p:cNvPr descr=" " id="315" name="Google Shape;315;p4"/>
          <p:cNvPicPr preferRelativeResize="0"/>
          <p:nvPr/>
        </p:nvPicPr>
        <p:blipFill rotWithShape="1">
          <a:blip r:embed="rId21">
            <a:alphaModFix/>
          </a:blip>
          <a:srcRect b="0" l="0" r="0" t="0"/>
          <a:stretch/>
        </p:blipFill>
        <p:spPr>
          <a:xfrm>
            <a:off x="15848021" y="52384"/>
            <a:ext cx="142558" cy="142221"/>
          </a:xfrm>
          <a:prstGeom prst="rect">
            <a:avLst/>
          </a:prstGeom>
          <a:noFill/>
          <a:ln>
            <a:noFill/>
          </a:ln>
        </p:spPr>
      </p:pic>
      <p:pic>
        <p:nvPicPr>
          <p:cNvPr descr=" " id="316" name="Google Shape;316;p4"/>
          <p:cNvPicPr preferRelativeResize="0"/>
          <p:nvPr/>
        </p:nvPicPr>
        <p:blipFill rotWithShape="1">
          <a:blip r:embed="rId22">
            <a:alphaModFix/>
          </a:blip>
          <a:srcRect b="0" l="0" r="0" t="0"/>
          <a:stretch/>
        </p:blipFill>
        <p:spPr>
          <a:xfrm>
            <a:off x="20404347" y="960847"/>
            <a:ext cx="109102" cy="107659"/>
          </a:xfrm>
          <a:prstGeom prst="rect">
            <a:avLst/>
          </a:prstGeom>
          <a:noFill/>
          <a:ln>
            <a:noFill/>
          </a:ln>
        </p:spPr>
      </p:pic>
      <p:pic>
        <p:nvPicPr>
          <p:cNvPr descr=" " id="317" name="Google Shape;317;p4"/>
          <p:cNvPicPr preferRelativeResize="0"/>
          <p:nvPr/>
        </p:nvPicPr>
        <p:blipFill rotWithShape="1">
          <a:blip r:embed="rId23">
            <a:alphaModFix/>
          </a:blip>
          <a:srcRect b="0" l="0" r="0" t="0"/>
          <a:stretch/>
        </p:blipFill>
        <p:spPr>
          <a:xfrm>
            <a:off x="20404353" y="960847"/>
            <a:ext cx="109102" cy="107659"/>
          </a:xfrm>
          <a:prstGeom prst="rect">
            <a:avLst/>
          </a:prstGeom>
          <a:noFill/>
          <a:ln>
            <a:noFill/>
          </a:ln>
        </p:spPr>
      </p:pic>
      <p:pic>
        <p:nvPicPr>
          <p:cNvPr descr=" " id="318" name="Google Shape;318;p4"/>
          <p:cNvPicPr preferRelativeResize="0"/>
          <p:nvPr/>
        </p:nvPicPr>
        <p:blipFill rotWithShape="1">
          <a:blip r:embed="rId24">
            <a:alphaModFix/>
          </a:blip>
          <a:srcRect b="0" l="0" r="0" t="0"/>
          <a:stretch/>
        </p:blipFill>
        <p:spPr>
          <a:xfrm>
            <a:off x="21325147" y="237688"/>
            <a:ext cx="96428" cy="93923"/>
          </a:xfrm>
          <a:prstGeom prst="rect">
            <a:avLst/>
          </a:prstGeom>
          <a:noFill/>
          <a:ln>
            <a:noFill/>
          </a:ln>
        </p:spPr>
      </p:pic>
      <p:pic>
        <p:nvPicPr>
          <p:cNvPr descr=" " id="319" name="Google Shape;319;p4"/>
          <p:cNvPicPr preferRelativeResize="0"/>
          <p:nvPr/>
        </p:nvPicPr>
        <p:blipFill rotWithShape="1">
          <a:blip r:embed="rId25">
            <a:alphaModFix/>
          </a:blip>
          <a:srcRect b="0" l="0" r="0" t="0"/>
          <a:stretch/>
        </p:blipFill>
        <p:spPr>
          <a:xfrm>
            <a:off x="21325137" y="237688"/>
            <a:ext cx="96428" cy="93923"/>
          </a:xfrm>
          <a:prstGeom prst="rect">
            <a:avLst/>
          </a:prstGeom>
          <a:noFill/>
          <a:ln>
            <a:noFill/>
          </a:ln>
        </p:spPr>
      </p:pic>
      <p:pic>
        <p:nvPicPr>
          <p:cNvPr descr=" " id="320" name="Google Shape;320;p4"/>
          <p:cNvPicPr preferRelativeResize="0"/>
          <p:nvPr/>
        </p:nvPicPr>
        <p:blipFill rotWithShape="1">
          <a:blip r:embed="rId26">
            <a:alphaModFix/>
          </a:blip>
          <a:srcRect b="0" l="0" r="0" t="0"/>
          <a:stretch/>
        </p:blipFill>
        <p:spPr>
          <a:xfrm>
            <a:off x="23945116" y="949306"/>
            <a:ext cx="134551" cy="133533"/>
          </a:xfrm>
          <a:prstGeom prst="rect">
            <a:avLst/>
          </a:prstGeom>
          <a:noFill/>
          <a:ln>
            <a:noFill/>
          </a:ln>
        </p:spPr>
      </p:pic>
      <p:pic>
        <p:nvPicPr>
          <p:cNvPr descr=" " id="321" name="Google Shape;321;p4"/>
          <p:cNvPicPr preferRelativeResize="0"/>
          <p:nvPr/>
        </p:nvPicPr>
        <p:blipFill rotWithShape="1">
          <a:blip r:embed="rId27">
            <a:alphaModFix/>
          </a:blip>
          <a:srcRect b="0" l="0" r="0" t="0"/>
          <a:stretch/>
        </p:blipFill>
        <p:spPr>
          <a:xfrm>
            <a:off x="23945110" y="949306"/>
            <a:ext cx="134551" cy="133533"/>
          </a:xfrm>
          <a:prstGeom prst="rect">
            <a:avLst/>
          </a:prstGeom>
          <a:noFill/>
          <a:ln>
            <a:noFill/>
          </a:ln>
        </p:spPr>
      </p:pic>
      <p:pic>
        <p:nvPicPr>
          <p:cNvPr descr=" " id="322" name="Google Shape;322;p4"/>
          <p:cNvPicPr preferRelativeResize="0"/>
          <p:nvPr/>
        </p:nvPicPr>
        <p:blipFill rotWithShape="1">
          <a:blip r:embed="rId28">
            <a:alphaModFix/>
          </a:blip>
          <a:srcRect b="0" l="0" r="0" t="0"/>
          <a:stretch/>
        </p:blipFill>
        <p:spPr>
          <a:xfrm>
            <a:off x="21951246" y="2173297"/>
            <a:ext cx="98571" cy="98267"/>
          </a:xfrm>
          <a:prstGeom prst="rect">
            <a:avLst/>
          </a:prstGeom>
          <a:noFill/>
          <a:ln>
            <a:noFill/>
          </a:ln>
        </p:spPr>
      </p:pic>
      <p:pic>
        <p:nvPicPr>
          <p:cNvPr descr=" " id="323" name="Google Shape;323;p4"/>
          <p:cNvPicPr preferRelativeResize="0"/>
          <p:nvPr/>
        </p:nvPicPr>
        <p:blipFill rotWithShape="1">
          <a:blip r:embed="rId29">
            <a:alphaModFix/>
          </a:blip>
          <a:srcRect b="0" l="0" r="0" t="0"/>
          <a:stretch/>
        </p:blipFill>
        <p:spPr>
          <a:xfrm>
            <a:off x="21951255" y="2173297"/>
            <a:ext cx="98571" cy="98267"/>
          </a:xfrm>
          <a:prstGeom prst="rect">
            <a:avLst/>
          </a:prstGeom>
          <a:noFill/>
          <a:ln>
            <a:noFill/>
          </a:ln>
        </p:spPr>
      </p:pic>
      <p:pic>
        <p:nvPicPr>
          <p:cNvPr descr=" " id="324" name="Google Shape;324;p4"/>
          <p:cNvPicPr preferRelativeResize="0"/>
          <p:nvPr/>
        </p:nvPicPr>
        <p:blipFill rotWithShape="1">
          <a:blip r:embed="rId30">
            <a:alphaModFix/>
          </a:blip>
          <a:srcRect b="0" l="0" r="0" t="0"/>
          <a:stretch/>
        </p:blipFill>
        <p:spPr>
          <a:xfrm>
            <a:off x="22162292" y="3956825"/>
            <a:ext cx="140728" cy="142218"/>
          </a:xfrm>
          <a:prstGeom prst="rect">
            <a:avLst/>
          </a:prstGeom>
          <a:noFill/>
          <a:ln>
            <a:noFill/>
          </a:ln>
        </p:spPr>
      </p:pic>
      <p:pic>
        <p:nvPicPr>
          <p:cNvPr descr=" " id="325" name="Google Shape;325;p4"/>
          <p:cNvPicPr preferRelativeResize="0"/>
          <p:nvPr/>
        </p:nvPicPr>
        <p:blipFill rotWithShape="1">
          <a:blip r:embed="rId31">
            <a:alphaModFix/>
          </a:blip>
          <a:srcRect b="0" l="0" r="0" t="0"/>
          <a:stretch/>
        </p:blipFill>
        <p:spPr>
          <a:xfrm>
            <a:off x="22162295" y="3956819"/>
            <a:ext cx="140728" cy="142218"/>
          </a:xfrm>
          <a:prstGeom prst="rect">
            <a:avLst/>
          </a:prstGeom>
          <a:noFill/>
          <a:ln>
            <a:noFill/>
          </a:ln>
        </p:spPr>
      </p:pic>
      <p:pic>
        <p:nvPicPr>
          <p:cNvPr descr=" " id="326" name="Google Shape;326;p4"/>
          <p:cNvPicPr preferRelativeResize="0"/>
          <p:nvPr/>
        </p:nvPicPr>
        <p:blipFill rotWithShape="1">
          <a:blip r:embed="rId32">
            <a:alphaModFix/>
          </a:blip>
          <a:srcRect b="0" l="0" r="0" t="0"/>
          <a:stretch/>
        </p:blipFill>
        <p:spPr>
          <a:xfrm>
            <a:off x="21184037" y="5412507"/>
            <a:ext cx="120935" cy="120687"/>
          </a:xfrm>
          <a:prstGeom prst="rect">
            <a:avLst/>
          </a:prstGeom>
          <a:noFill/>
          <a:ln>
            <a:noFill/>
          </a:ln>
        </p:spPr>
      </p:pic>
      <p:pic>
        <p:nvPicPr>
          <p:cNvPr descr=" " id="327" name="Google Shape;327;p4"/>
          <p:cNvPicPr preferRelativeResize="0"/>
          <p:nvPr/>
        </p:nvPicPr>
        <p:blipFill rotWithShape="1">
          <a:blip r:embed="rId33">
            <a:alphaModFix/>
          </a:blip>
          <a:srcRect b="0" l="0" r="0" t="0"/>
          <a:stretch/>
        </p:blipFill>
        <p:spPr>
          <a:xfrm>
            <a:off x="21184040" y="5412507"/>
            <a:ext cx="120935" cy="120687"/>
          </a:xfrm>
          <a:prstGeom prst="rect">
            <a:avLst/>
          </a:prstGeom>
          <a:noFill/>
          <a:ln>
            <a:noFill/>
          </a:ln>
        </p:spPr>
      </p:pic>
      <p:pic>
        <p:nvPicPr>
          <p:cNvPr descr=" " id="328" name="Google Shape;328;p4"/>
          <p:cNvPicPr preferRelativeResize="0"/>
          <p:nvPr/>
        </p:nvPicPr>
        <p:blipFill rotWithShape="1">
          <a:blip r:embed="rId34">
            <a:alphaModFix/>
          </a:blip>
          <a:srcRect b="0" l="0" r="0" t="0"/>
          <a:stretch/>
        </p:blipFill>
        <p:spPr>
          <a:xfrm>
            <a:off x="22966653" y="6716328"/>
            <a:ext cx="133522" cy="131942"/>
          </a:xfrm>
          <a:prstGeom prst="rect">
            <a:avLst/>
          </a:prstGeom>
          <a:noFill/>
          <a:ln>
            <a:noFill/>
          </a:ln>
        </p:spPr>
      </p:pic>
      <p:pic>
        <p:nvPicPr>
          <p:cNvPr descr=" " id="329" name="Google Shape;329;p4"/>
          <p:cNvPicPr preferRelativeResize="0"/>
          <p:nvPr/>
        </p:nvPicPr>
        <p:blipFill rotWithShape="1">
          <a:blip r:embed="rId35">
            <a:alphaModFix/>
          </a:blip>
          <a:srcRect b="0" l="0" r="0" t="0"/>
          <a:stretch/>
        </p:blipFill>
        <p:spPr>
          <a:xfrm>
            <a:off x="22966659" y="6716334"/>
            <a:ext cx="133522" cy="131942"/>
          </a:xfrm>
          <a:prstGeom prst="rect">
            <a:avLst/>
          </a:prstGeom>
          <a:noFill/>
          <a:ln>
            <a:noFill/>
          </a:ln>
        </p:spPr>
      </p:pic>
      <p:pic>
        <p:nvPicPr>
          <p:cNvPr descr=" " id="330" name="Google Shape;330;p4"/>
          <p:cNvPicPr preferRelativeResize="0"/>
          <p:nvPr/>
        </p:nvPicPr>
        <p:blipFill rotWithShape="1">
          <a:blip r:embed="rId36">
            <a:alphaModFix/>
          </a:blip>
          <a:srcRect b="0" l="0" r="0" t="0"/>
          <a:stretch/>
        </p:blipFill>
        <p:spPr>
          <a:xfrm>
            <a:off x="23639769" y="8085559"/>
            <a:ext cx="87999" cy="87895"/>
          </a:xfrm>
          <a:prstGeom prst="rect">
            <a:avLst/>
          </a:prstGeom>
          <a:noFill/>
          <a:ln>
            <a:noFill/>
          </a:ln>
        </p:spPr>
      </p:pic>
      <p:pic>
        <p:nvPicPr>
          <p:cNvPr descr=" " id="331" name="Google Shape;331;p4"/>
          <p:cNvPicPr preferRelativeResize="0"/>
          <p:nvPr/>
        </p:nvPicPr>
        <p:blipFill rotWithShape="1">
          <a:blip r:embed="rId37">
            <a:alphaModFix/>
          </a:blip>
          <a:srcRect b="0" l="0" r="0" t="0"/>
          <a:stretch/>
        </p:blipFill>
        <p:spPr>
          <a:xfrm>
            <a:off x="23639763" y="8085559"/>
            <a:ext cx="87999" cy="87895"/>
          </a:xfrm>
          <a:prstGeom prst="rect">
            <a:avLst/>
          </a:prstGeom>
          <a:noFill/>
          <a:ln>
            <a:noFill/>
          </a:ln>
        </p:spPr>
      </p:pic>
      <p:pic>
        <p:nvPicPr>
          <p:cNvPr descr=" " id="332" name="Google Shape;332;p4"/>
          <p:cNvPicPr preferRelativeResize="0"/>
          <p:nvPr/>
        </p:nvPicPr>
        <p:blipFill rotWithShape="1">
          <a:blip r:embed="rId38">
            <a:alphaModFix/>
          </a:blip>
          <a:srcRect b="0" l="0" r="0" t="0"/>
          <a:stretch/>
        </p:blipFill>
        <p:spPr>
          <a:xfrm>
            <a:off x="9297562" y="0"/>
            <a:ext cx="939917" cy="101600"/>
          </a:xfrm>
          <a:prstGeom prst="rect">
            <a:avLst/>
          </a:prstGeom>
          <a:noFill/>
          <a:ln>
            <a:noFill/>
          </a:ln>
        </p:spPr>
      </p:pic>
      <p:pic>
        <p:nvPicPr>
          <p:cNvPr descr=" " id="333" name="Google Shape;333;p4"/>
          <p:cNvPicPr preferRelativeResize="0"/>
          <p:nvPr/>
        </p:nvPicPr>
        <p:blipFill rotWithShape="1">
          <a:blip r:embed="rId39">
            <a:alphaModFix/>
          </a:blip>
          <a:srcRect b="0" l="0" r="0" t="0"/>
          <a:stretch/>
        </p:blipFill>
        <p:spPr>
          <a:xfrm>
            <a:off x="9936942" y="920254"/>
            <a:ext cx="92651" cy="90115"/>
          </a:xfrm>
          <a:prstGeom prst="rect">
            <a:avLst/>
          </a:prstGeom>
          <a:noFill/>
          <a:ln>
            <a:noFill/>
          </a:ln>
        </p:spPr>
      </p:pic>
      <p:pic>
        <p:nvPicPr>
          <p:cNvPr descr=" " id="334" name="Google Shape;334;p4"/>
          <p:cNvPicPr preferRelativeResize="0"/>
          <p:nvPr/>
        </p:nvPicPr>
        <p:blipFill rotWithShape="1">
          <a:blip r:embed="rId40">
            <a:alphaModFix/>
          </a:blip>
          <a:srcRect b="0" l="0" r="0" t="0"/>
          <a:stretch/>
        </p:blipFill>
        <p:spPr>
          <a:xfrm>
            <a:off x="9936936" y="920254"/>
            <a:ext cx="92651" cy="90115"/>
          </a:xfrm>
          <a:prstGeom prst="rect">
            <a:avLst/>
          </a:prstGeom>
          <a:noFill/>
          <a:ln>
            <a:noFill/>
          </a:ln>
        </p:spPr>
      </p:pic>
      <p:pic>
        <p:nvPicPr>
          <p:cNvPr descr=" " id="335" name="Google Shape;335;p4"/>
          <p:cNvPicPr preferRelativeResize="0"/>
          <p:nvPr/>
        </p:nvPicPr>
        <p:blipFill rotWithShape="1">
          <a:blip r:embed="rId41">
            <a:alphaModFix/>
          </a:blip>
          <a:srcRect b="0" l="0" r="0" t="0"/>
          <a:stretch/>
        </p:blipFill>
        <p:spPr>
          <a:xfrm>
            <a:off x="18960682" y="567503"/>
            <a:ext cx="86288" cy="84441"/>
          </a:xfrm>
          <a:prstGeom prst="rect">
            <a:avLst/>
          </a:prstGeom>
          <a:noFill/>
          <a:ln>
            <a:noFill/>
          </a:ln>
        </p:spPr>
      </p:pic>
      <p:pic>
        <p:nvPicPr>
          <p:cNvPr descr=" " id="336" name="Google Shape;336;p4"/>
          <p:cNvPicPr preferRelativeResize="0"/>
          <p:nvPr/>
        </p:nvPicPr>
        <p:blipFill rotWithShape="1">
          <a:blip r:embed="rId42">
            <a:alphaModFix/>
          </a:blip>
          <a:srcRect b="0" l="0" r="0" t="0"/>
          <a:stretch/>
        </p:blipFill>
        <p:spPr>
          <a:xfrm>
            <a:off x="18960670" y="567500"/>
            <a:ext cx="86288" cy="84444"/>
          </a:xfrm>
          <a:prstGeom prst="rect">
            <a:avLst/>
          </a:prstGeom>
          <a:noFill/>
          <a:ln>
            <a:noFill/>
          </a:ln>
        </p:spPr>
      </p:pic>
      <p:pic>
        <p:nvPicPr>
          <p:cNvPr descr=" " id="337" name="Google Shape;337;p4"/>
          <p:cNvPicPr preferRelativeResize="0"/>
          <p:nvPr/>
        </p:nvPicPr>
        <p:blipFill rotWithShape="1">
          <a:blip r:embed="rId43">
            <a:alphaModFix/>
          </a:blip>
          <a:srcRect b="0" l="0" r="0" t="0"/>
          <a:stretch/>
        </p:blipFill>
        <p:spPr>
          <a:xfrm>
            <a:off x="19364001" y="2060761"/>
            <a:ext cx="138440" cy="137610"/>
          </a:xfrm>
          <a:prstGeom prst="rect">
            <a:avLst/>
          </a:prstGeom>
          <a:noFill/>
          <a:ln>
            <a:noFill/>
          </a:ln>
        </p:spPr>
      </p:pic>
      <p:pic>
        <p:nvPicPr>
          <p:cNvPr descr=" " id="338" name="Google Shape;338;p4"/>
          <p:cNvPicPr preferRelativeResize="0"/>
          <p:nvPr/>
        </p:nvPicPr>
        <p:blipFill rotWithShape="1">
          <a:blip r:embed="rId44">
            <a:alphaModFix/>
          </a:blip>
          <a:srcRect b="0" l="0" r="0" t="0"/>
          <a:stretch/>
        </p:blipFill>
        <p:spPr>
          <a:xfrm>
            <a:off x="19364004" y="2060761"/>
            <a:ext cx="138440" cy="137610"/>
          </a:xfrm>
          <a:prstGeom prst="rect">
            <a:avLst/>
          </a:prstGeom>
          <a:noFill/>
          <a:ln>
            <a:noFill/>
          </a:ln>
        </p:spPr>
      </p:pic>
      <p:pic>
        <p:nvPicPr>
          <p:cNvPr descr=" " id="339" name="Google Shape;339;p4"/>
          <p:cNvPicPr preferRelativeResize="0"/>
          <p:nvPr/>
        </p:nvPicPr>
        <p:blipFill rotWithShape="1">
          <a:blip r:embed="rId45">
            <a:alphaModFix/>
          </a:blip>
          <a:srcRect b="0" l="0" r="0" t="0"/>
          <a:stretch/>
        </p:blipFill>
        <p:spPr>
          <a:xfrm>
            <a:off x="20771347" y="3205417"/>
            <a:ext cx="104937" cy="104204"/>
          </a:xfrm>
          <a:prstGeom prst="rect">
            <a:avLst/>
          </a:prstGeom>
          <a:noFill/>
          <a:ln>
            <a:noFill/>
          </a:ln>
        </p:spPr>
      </p:pic>
      <p:pic>
        <p:nvPicPr>
          <p:cNvPr descr=" " id="340" name="Google Shape;340;p4"/>
          <p:cNvPicPr preferRelativeResize="0"/>
          <p:nvPr/>
        </p:nvPicPr>
        <p:blipFill rotWithShape="1">
          <a:blip r:embed="rId46">
            <a:alphaModFix/>
          </a:blip>
          <a:srcRect b="0" l="0" r="0" t="0"/>
          <a:stretch/>
        </p:blipFill>
        <p:spPr>
          <a:xfrm>
            <a:off x="20771356" y="3205414"/>
            <a:ext cx="104937" cy="104201"/>
          </a:xfrm>
          <a:prstGeom prst="rect">
            <a:avLst/>
          </a:prstGeom>
          <a:noFill/>
          <a:ln>
            <a:noFill/>
          </a:ln>
        </p:spPr>
      </p:pic>
      <p:pic>
        <p:nvPicPr>
          <p:cNvPr descr=" " id="341" name="Google Shape;341;p4"/>
          <p:cNvPicPr preferRelativeResize="0"/>
          <p:nvPr/>
        </p:nvPicPr>
        <p:blipFill rotWithShape="1">
          <a:blip r:embed="rId16">
            <a:alphaModFix/>
          </a:blip>
          <a:srcRect b="0" l="0" r="0" t="0"/>
          <a:stretch/>
        </p:blipFill>
        <p:spPr>
          <a:xfrm>
            <a:off x="11764235" y="662973"/>
            <a:ext cx="132737" cy="134330"/>
          </a:xfrm>
          <a:prstGeom prst="rect">
            <a:avLst/>
          </a:prstGeom>
          <a:noFill/>
          <a:ln>
            <a:noFill/>
          </a:ln>
        </p:spPr>
      </p:pic>
      <p:pic>
        <p:nvPicPr>
          <p:cNvPr descr=" " id="342" name="Google Shape;342;p4"/>
          <p:cNvPicPr preferRelativeResize="0"/>
          <p:nvPr/>
        </p:nvPicPr>
        <p:blipFill rotWithShape="1">
          <a:blip r:embed="rId17">
            <a:alphaModFix/>
          </a:blip>
          <a:srcRect b="0" l="0" r="0" t="0"/>
          <a:stretch/>
        </p:blipFill>
        <p:spPr>
          <a:xfrm>
            <a:off x="11764241" y="662973"/>
            <a:ext cx="132737" cy="134330"/>
          </a:xfrm>
          <a:prstGeom prst="rect">
            <a:avLst/>
          </a:prstGeom>
          <a:noFill/>
          <a:ln>
            <a:noFill/>
          </a:ln>
        </p:spPr>
      </p:pic>
      <p:pic>
        <p:nvPicPr>
          <p:cNvPr descr=" " id="343" name="Google Shape;343;p4"/>
          <p:cNvPicPr preferRelativeResize="0"/>
          <p:nvPr/>
        </p:nvPicPr>
        <p:blipFill rotWithShape="1">
          <a:blip r:embed="rId18">
            <a:alphaModFix/>
          </a:blip>
          <a:srcRect b="0" l="0" r="0" t="0"/>
          <a:stretch/>
        </p:blipFill>
        <p:spPr>
          <a:xfrm>
            <a:off x="14543873" y="26507"/>
            <a:ext cx="104422" cy="101898"/>
          </a:xfrm>
          <a:prstGeom prst="rect">
            <a:avLst/>
          </a:prstGeom>
          <a:noFill/>
          <a:ln>
            <a:noFill/>
          </a:ln>
        </p:spPr>
      </p:pic>
      <p:pic>
        <p:nvPicPr>
          <p:cNvPr descr=" " id="344" name="Google Shape;344;p4"/>
          <p:cNvPicPr preferRelativeResize="0"/>
          <p:nvPr/>
        </p:nvPicPr>
        <p:blipFill rotWithShape="1">
          <a:blip r:embed="rId19">
            <a:alphaModFix/>
          </a:blip>
          <a:srcRect b="0" l="0" r="0" t="0"/>
          <a:stretch/>
        </p:blipFill>
        <p:spPr>
          <a:xfrm>
            <a:off x="14543870" y="26510"/>
            <a:ext cx="104422" cy="101898"/>
          </a:xfrm>
          <a:prstGeom prst="rect">
            <a:avLst/>
          </a:prstGeom>
          <a:noFill/>
          <a:ln>
            <a:noFill/>
          </a:ln>
        </p:spPr>
      </p:pic>
      <p:pic>
        <p:nvPicPr>
          <p:cNvPr descr=" " id="345" name="Google Shape;345;p4"/>
          <p:cNvPicPr preferRelativeResize="0"/>
          <p:nvPr/>
        </p:nvPicPr>
        <p:blipFill rotWithShape="1">
          <a:blip r:embed="rId20">
            <a:alphaModFix/>
          </a:blip>
          <a:srcRect b="0" l="0" r="0" t="0"/>
          <a:stretch/>
        </p:blipFill>
        <p:spPr>
          <a:xfrm>
            <a:off x="15848021" y="52381"/>
            <a:ext cx="142558" cy="142221"/>
          </a:xfrm>
          <a:prstGeom prst="rect">
            <a:avLst/>
          </a:prstGeom>
          <a:noFill/>
          <a:ln>
            <a:noFill/>
          </a:ln>
        </p:spPr>
      </p:pic>
      <p:pic>
        <p:nvPicPr>
          <p:cNvPr descr=" " id="346" name="Google Shape;346;p4"/>
          <p:cNvPicPr preferRelativeResize="0"/>
          <p:nvPr/>
        </p:nvPicPr>
        <p:blipFill rotWithShape="1">
          <a:blip r:embed="rId21">
            <a:alphaModFix/>
          </a:blip>
          <a:srcRect b="0" l="0" r="0" t="0"/>
          <a:stretch/>
        </p:blipFill>
        <p:spPr>
          <a:xfrm>
            <a:off x="15848021" y="52384"/>
            <a:ext cx="142558" cy="142221"/>
          </a:xfrm>
          <a:prstGeom prst="rect">
            <a:avLst/>
          </a:prstGeom>
          <a:noFill/>
          <a:ln>
            <a:noFill/>
          </a:ln>
        </p:spPr>
      </p:pic>
      <p:pic>
        <p:nvPicPr>
          <p:cNvPr descr=" " id="347" name="Google Shape;347;p4"/>
          <p:cNvPicPr preferRelativeResize="0"/>
          <p:nvPr/>
        </p:nvPicPr>
        <p:blipFill rotWithShape="1">
          <a:blip r:embed="rId22">
            <a:alphaModFix/>
          </a:blip>
          <a:srcRect b="0" l="0" r="0" t="0"/>
          <a:stretch/>
        </p:blipFill>
        <p:spPr>
          <a:xfrm>
            <a:off x="20404347" y="960847"/>
            <a:ext cx="109102" cy="107659"/>
          </a:xfrm>
          <a:prstGeom prst="rect">
            <a:avLst/>
          </a:prstGeom>
          <a:noFill/>
          <a:ln>
            <a:noFill/>
          </a:ln>
        </p:spPr>
      </p:pic>
      <p:pic>
        <p:nvPicPr>
          <p:cNvPr descr=" " id="348" name="Google Shape;348;p4"/>
          <p:cNvPicPr preferRelativeResize="0"/>
          <p:nvPr/>
        </p:nvPicPr>
        <p:blipFill rotWithShape="1">
          <a:blip r:embed="rId23">
            <a:alphaModFix/>
          </a:blip>
          <a:srcRect b="0" l="0" r="0" t="0"/>
          <a:stretch/>
        </p:blipFill>
        <p:spPr>
          <a:xfrm>
            <a:off x="20404353" y="960847"/>
            <a:ext cx="109102" cy="107659"/>
          </a:xfrm>
          <a:prstGeom prst="rect">
            <a:avLst/>
          </a:prstGeom>
          <a:noFill/>
          <a:ln>
            <a:noFill/>
          </a:ln>
        </p:spPr>
      </p:pic>
      <p:pic>
        <p:nvPicPr>
          <p:cNvPr descr=" " id="349" name="Google Shape;349;p4"/>
          <p:cNvPicPr preferRelativeResize="0"/>
          <p:nvPr/>
        </p:nvPicPr>
        <p:blipFill rotWithShape="1">
          <a:blip r:embed="rId24">
            <a:alphaModFix/>
          </a:blip>
          <a:srcRect b="0" l="0" r="0" t="0"/>
          <a:stretch/>
        </p:blipFill>
        <p:spPr>
          <a:xfrm>
            <a:off x="21325147" y="237688"/>
            <a:ext cx="96428" cy="93923"/>
          </a:xfrm>
          <a:prstGeom prst="rect">
            <a:avLst/>
          </a:prstGeom>
          <a:noFill/>
          <a:ln>
            <a:noFill/>
          </a:ln>
        </p:spPr>
      </p:pic>
      <p:pic>
        <p:nvPicPr>
          <p:cNvPr descr=" " id="350" name="Google Shape;350;p4"/>
          <p:cNvPicPr preferRelativeResize="0"/>
          <p:nvPr/>
        </p:nvPicPr>
        <p:blipFill rotWithShape="1">
          <a:blip r:embed="rId25">
            <a:alphaModFix/>
          </a:blip>
          <a:srcRect b="0" l="0" r="0" t="0"/>
          <a:stretch/>
        </p:blipFill>
        <p:spPr>
          <a:xfrm>
            <a:off x="21325137" y="237688"/>
            <a:ext cx="96428" cy="93923"/>
          </a:xfrm>
          <a:prstGeom prst="rect">
            <a:avLst/>
          </a:prstGeom>
          <a:noFill/>
          <a:ln>
            <a:noFill/>
          </a:ln>
        </p:spPr>
      </p:pic>
      <p:pic>
        <p:nvPicPr>
          <p:cNvPr descr=" " id="351" name="Google Shape;351;p4"/>
          <p:cNvPicPr preferRelativeResize="0"/>
          <p:nvPr/>
        </p:nvPicPr>
        <p:blipFill rotWithShape="1">
          <a:blip r:embed="rId26">
            <a:alphaModFix/>
          </a:blip>
          <a:srcRect b="0" l="0" r="0" t="0"/>
          <a:stretch/>
        </p:blipFill>
        <p:spPr>
          <a:xfrm>
            <a:off x="23945116" y="949306"/>
            <a:ext cx="134551" cy="133533"/>
          </a:xfrm>
          <a:prstGeom prst="rect">
            <a:avLst/>
          </a:prstGeom>
          <a:noFill/>
          <a:ln>
            <a:noFill/>
          </a:ln>
        </p:spPr>
      </p:pic>
      <p:pic>
        <p:nvPicPr>
          <p:cNvPr descr=" " id="352" name="Google Shape;352;p4"/>
          <p:cNvPicPr preferRelativeResize="0"/>
          <p:nvPr/>
        </p:nvPicPr>
        <p:blipFill rotWithShape="1">
          <a:blip r:embed="rId27">
            <a:alphaModFix/>
          </a:blip>
          <a:srcRect b="0" l="0" r="0" t="0"/>
          <a:stretch/>
        </p:blipFill>
        <p:spPr>
          <a:xfrm>
            <a:off x="23945110" y="949306"/>
            <a:ext cx="134551" cy="133533"/>
          </a:xfrm>
          <a:prstGeom prst="rect">
            <a:avLst/>
          </a:prstGeom>
          <a:noFill/>
          <a:ln>
            <a:noFill/>
          </a:ln>
        </p:spPr>
      </p:pic>
      <p:pic>
        <p:nvPicPr>
          <p:cNvPr descr=" " id="353" name="Google Shape;353;p4"/>
          <p:cNvPicPr preferRelativeResize="0"/>
          <p:nvPr/>
        </p:nvPicPr>
        <p:blipFill rotWithShape="1">
          <a:blip r:embed="rId28">
            <a:alphaModFix/>
          </a:blip>
          <a:srcRect b="0" l="0" r="0" t="0"/>
          <a:stretch/>
        </p:blipFill>
        <p:spPr>
          <a:xfrm>
            <a:off x="21951246" y="2173297"/>
            <a:ext cx="98571" cy="98267"/>
          </a:xfrm>
          <a:prstGeom prst="rect">
            <a:avLst/>
          </a:prstGeom>
          <a:noFill/>
          <a:ln>
            <a:noFill/>
          </a:ln>
        </p:spPr>
      </p:pic>
      <p:pic>
        <p:nvPicPr>
          <p:cNvPr descr=" " id="354" name="Google Shape;354;p4"/>
          <p:cNvPicPr preferRelativeResize="0"/>
          <p:nvPr/>
        </p:nvPicPr>
        <p:blipFill rotWithShape="1">
          <a:blip r:embed="rId29">
            <a:alphaModFix/>
          </a:blip>
          <a:srcRect b="0" l="0" r="0" t="0"/>
          <a:stretch/>
        </p:blipFill>
        <p:spPr>
          <a:xfrm>
            <a:off x="21951255" y="2173297"/>
            <a:ext cx="98571" cy="98267"/>
          </a:xfrm>
          <a:prstGeom prst="rect">
            <a:avLst/>
          </a:prstGeom>
          <a:noFill/>
          <a:ln>
            <a:noFill/>
          </a:ln>
        </p:spPr>
      </p:pic>
      <p:pic>
        <p:nvPicPr>
          <p:cNvPr descr=" " id="355" name="Google Shape;355;p4"/>
          <p:cNvPicPr preferRelativeResize="0"/>
          <p:nvPr/>
        </p:nvPicPr>
        <p:blipFill rotWithShape="1">
          <a:blip r:embed="rId30">
            <a:alphaModFix/>
          </a:blip>
          <a:srcRect b="0" l="0" r="0" t="0"/>
          <a:stretch/>
        </p:blipFill>
        <p:spPr>
          <a:xfrm>
            <a:off x="22162292" y="3956825"/>
            <a:ext cx="140728" cy="142218"/>
          </a:xfrm>
          <a:prstGeom prst="rect">
            <a:avLst/>
          </a:prstGeom>
          <a:noFill/>
          <a:ln>
            <a:noFill/>
          </a:ln>
        </p:spPr>
      </p:pic>
      <p:pic>
        <p:nvPicPr>
          <p:cNvPr descr=" " id="356" name="Google Shape;356;p4"/>
          <p:cNvPicPr preferRelativeResize="0"/>
          <p:nvPr/>
        </p:nvPicPr>
        <p:blipFill rotWithShape="1">
          <a:blip r:embed="rId31">
            <a:alphaModFix/>
          </a:blip>
          <a:srcRect b="0" l="0" r="0" t="0"/>
          <a:stretch/>
        </p:blipFill>
        <p:spPr>
          <a:xfrm>
            <a:off x="22162295" y="3956819"/>
            <a:ext cx="140728" cy="142218"/>
          </a:xfrm>
          <a:prstGeom prst="rect">
            <a:avLst/>
          </a:prstGeom>
          <a:noFill/>
          <a:ln>
            <a:noFill/>
          </a:ln>
        </p:spPr>
      </p:pic>
      <p:pic>
        <p:nvPicPr>
          <p:cNvPr descr=" " id="357" name="Google Shape;357;p4"/>
          <p:cNvPicPr preferRelativeResize="0"/>
          <p:nvPr/>
        </p:nvPicPr>
        <p:blipFill rotWithShape="1">
          <a:blip r:embed="rId32">
            <a:alphaModFix/>
          </a:blip>
          <a:srcRect b="0" l="0" r="0" t="0"/>
          <a:stretch/>
        </p:blipFill>
        <p:spPr>
          <a:xfrm>
            <a:off x="21184037" y="5412507"/>
            <a:ext cx="120935" cy="120687"/>
          </a:xfrm>
          <a:prstGeom prst="rect">
            <a:avLst/>
          </a:prstGeom>
          <a:noFill/>
          <a:ln>
            <a:noFill/>
          </a:ln>
        </p:spPr>
      </p:pic>
      <p:pic>
        <p:nvPicPr>
          <p:cNvPr descr=" " id="358" name="Google Shape;358;p4"/>
          <p:cNvPicPr preferRelativeResize="0"/>
          <p:nvPr/>
        </p:nvPicPr>
        <p:blipFill rotWithShape="1">
          <a:blip r:embed="rId33">
            <a:alphaModFix/>
          </a:blip>
          <a:srcRect b="0" l="0" r="0" t="0"/>
          <a:stretch/>
        </p:blipFill>
        <p:spPr>
          <a:xfrm>
            <a:off x="21184040" y="5412507"/>
            <a:ext cx="120935" cy="120687"/>
          </a:xfrm>
          <a:prstGeom prst="rect">
            <a:avLst/>
          </a:prstGeom>
          <a:noFill/>
          <a:ln>
            <a:noFill/>
          </a:ln>
        </p:spPr>
      </p:pic>
      <p:pic>
        <p:nvPicPr>
          <p:cNvPr descr=" " id="359" name="Google Shape;359;p4"/>
          <p:cNvPicPr preferRelativeResize="0"/>
          <p:nvPr/>
        </p:nvPicPr>
        <p:blipFill rotWithShape="1">
          <a:blip r:embed="rId34">
            <a:alphaModFix/>
          </a:blip>
          <a:srcRect b="0" l="0" r="0" t="0"/>
          <a:stretch/>
        </p:blipFill>
        <p:spPr>
          <a:xfrm>
            <a:off x="22966653" y="6716328"/>
            <a:ext cx="133522" cy="131942"/>
          </a:xfrm>
          <a:prstGeom prst="rect">
            <a:avLst/>
          </a:prstGeom>
          <a:noFill/>
          <a:ln>
            <a:noFill/>
          </a:ln>
        </p:spPr>
      </p:pic>
      <p:pic>
        <p:nvPicPr>
          <p:cNvPr descr=" " id="360" name="Google Shape;360;p4"/>
          <p:cNvPicPr preferRelativeResize="0"/>
          <p:nvPr/>
        </p:nvPicPr>
        <p:blipFill rotWithShape="1">
          <a:blip r:embed="rId35">
            <a:alphaModFix/>
          </a:blip>
          <a:srcRect b="0" l="0" r="0" t="0"/>
          <a:stretch/>
        </p:blipFill>
        <p:spPr>
          <a:xfrm>
            <a:off x="22966659" y="6716334"/>
            <a:ext cx="133522" cy="131942"/>
          </a:xfrm>
          <a:prstGeom prst="rect">
            <a:avLst/>
          </a:prstGeom>
          <a:noFill/>
          <a:ln>
            <a:noFill/>
          </a:ln>
        </p:spPr>
      </p:pic>
      <p:pic>
        <p:nvPicPr>
          <p:cNvPr descr=" " id="361" name="Google Shape;361;p4"/>
          <p:cNvPicPr preferRelativeResize="0"/>
          <p:nvPr/>
        </p:nvPicPr>
        <p:blipFill rotWithShape="1">
          <a:blip r:embed="rId36">
            <a:alphaModFix/>
          </a:blip>
          <a:srcRect b="0" l="0" r="0" t="0"/>
          <a:stretch/>
        </p:blipFill>
        <p:spPr>
          <a:xfrm>
            <a:off x="23639769" y="8085559"/>
            <a:ext cx="87999" cy="87895"/>
          </a:xfrm>
          <a:prstGeom prst="rect">
            <a:avLst/>
          </a:prstGeom>
          <a:noFill/>
          <a:ln>
            <a:noFill/>
          </a:ln>
        </p:spPr>
      </p:pic>
      <p:pic>
        <p:nvPicPr>
          <p:cNvPr descr=" " id="362" name="Google Shape;362;p4"/>
          <p:cNvPicPr preferRelativeResize="0"/>
          <p:nvPr/>
        </p:nvPicPr>
        <p:blipFill rotWithShape="1">
          <a:blip r:embed="rId37">
            <a:alphaModFix/>
          </a:blip>
          <a:srcRect b="0" l="0" r="0" t="0"/>
          <a:stretch/>
        </p:blipFill>
        <p:spPr>
          <a:xfrm>
            <a:off x="23639763" y="8085559"/>
            <a:ext cx="87999" cy="87895"/>
          </a:xfrm>
          <a:prstGeom prst="rect">
            <a:avLst/>
          </a:prstGeom>
          <a:noFill/>
          <a:ln>
            <a:noFill/>
          </a:ln>
        </p:spPr>
      </p:pic>
      <p:pic>
        <p:nvPicPr>
          <p:cNvPr descr=" " id="363" name="Google Shape;363;p4"/>
          <p:cNvPicPr preferRelativeResize="0"/>
          <p:nvPr/>
        </p:nvPicPr>
        <p:blipFill rotWithShape="1">
          <a:blip r:embed="rId38">
            <a:alphaModFix/>
          </a:blip>
          <a:srcRect b="0" l="0" r="0" t="0"/>
          <a:stretch/>
        </p:blipFill>
        <p:spPr>
          <a:xfrm>
            <a:off x="9297562" y="0"/>
            <a:ext cx="939917" cy="101600"/>
          </a:xfrm>
          <a:prstGeom prst="rect">
            <a:avLst/>
          </a:prstGeom>
          <a:noFill/>
          <a:ln>
            <a:noFill/>
          </a:ln>
        </p:spPr>
      </p:pic>
      <p:pic>
        <p:nvPicPr>
          <p:cNvPr descr=" " id="364" name="Google Shape;364;p4"/>
          <p:cNvPicPr preferRelativeResize="0"/>
          <p:nvPr/>
        </p:nvPicPr>
        <p:blipFill rotWithShape="1">
          <a:blip r:embed="rId39">
            <a:alphaModFix/>
          </a:blip>
          <a:srcRect b="0" l="0" r="0" t="0"/>
          <a:stretch/>
        </p:blipFill>
        <p:spPr>
          <a:xfrm>
            <a:off x="9936942" y="920254"/>
            <a:ext cx="92651" cy="90115"/>
          </a:xfrm>
          <a:prstGeom prst="rect">
            <a:avLst/>
          </a:prstGeom>
          <a:noFill/>
          <a:ln>
            <a:noFill/>
          </a:ln>
        </p:spPr>
      </p:pic>
      <p:pic>
        <p:nvPicPr>
          <p:cNvPr descr=" " id="365" name="Google Shape;365;p4"/>
          <p:cNvPicPr preferRelativeResize="0"/>
          <p:nvPr/>
        </p:nvPicPr>
        <p:blipFill rotWithShape="1">
          <a:blip r:embed="rId40">
            <a:alphaModFix/>
          </a:blip>
          <a:srcRect b="0" l="0" r="0" t="0"/>
          <a:stretch/>
        </p:blipFill>
        <p:spPr>
          <a:xfrm>
            <a:off x="9936936" y="920254"/>
            <a:ext cx="92651" cy="90115"/>
          </a:xfrm>
          <a:prstGeom prst="rect">
            <a:avLst/>
          </a:prstGeom>
          <a:noFill/>
          <a:ln>
            <a:noFill/>
          </a:ln>
        </p:spPr>
      </p:pic>
      <p:pic>
        <p:nvPicPr>
          <p:cNvPr descr=" " id="366" name="Google Shape;366;p4"/>
          <p:cNvPicPr preferRelativeResize="0"/>
          <p:nvPr/>
        </p:nvPicPr>
        <p:blipFill rotWithShape="1">
          <a:blip r:embed="rId41">
            <a:alphaModFix/>
          </a:blip>
          <a:srcRect b="0" l="0" r="0" t="0"/>
          <a:stretch/>
        </p:blipFill>
        <p:spPr>
          <a:xfrm>
            <a:off x="18960682" y="567503"/>
            <a:ext cx="86288" cy="84441"/>
          </a:xfrm>
          <a:prstGeom prst="rect">
            <a:avLst/>
          </a:prstGeom>
          <a:noFill/>
          <a:ln>
            <a:noFill/>
          </a:ln>
        </p:spPr>
      </p:pic>
      <p:pic>
        <p:nvPicPr>
          <p:cNvPr descr=" " id="367" name="Google Shape;367;p4"/>
          <p:cNvPicPr preferRelativeResize="0"/>
          <p:nvPr/>
        </p:nvPicPr>
        <p:blipFill rotWithShape="1">
          <a:blip r:embed="rId42">
            <a:alphaModFix/>
          </a:blip>
          <a:srcRect b="0" l="0" r="0" t="0"/>
          <a:stretch/>
        </p:blipFill>
        <p:spPr>
          <a:xfrm>
            <a:off x="18960670" y="567500"/>
            <a:ext cx="86288" cy="84444"/>
          </a:xfrm>
          <a:prstGeom prst="rect">
            <a:avLst/>
          </a:prstGeom>
          <a:noFill/>
          <a:ln>
            <a:noFill/>
          </a:ln>
        </p:spPr>
      </p:pic>
      <p:pic>
        <p:nvPicPr>
          <p:cNvPr descr=" " id="368" name="Google Shape;368;p4"/>
          <p:cNvPicPr preferRelativeResize="0"/>
          <p:nvPr/>
        </p:nvPicPr>
        <p:blipFill rotWithShape="1">
          <a:blip r:embed="rId43">
            <a:alphaModFix/>
          </a:blip>
          <a:srcRect b="0" l="0" r="0" t="0"/>
          <a:stretch/>
        </p:blipFill>
        <p:spPr>
          <a:xfrm>
            <a:off x="19364001" y="2060761"/>
            <a:ext cx="138440" cy="137610"/>
          </a:xfrm>
          <a:prstGeom prst="rect">
            <a:avLst/>
          </a:prstGeom>
          <a:noFill/>
          <a:ln>
            <a:noFill/>
          </a:ln>
        </p:spPr>
      </p:pic>
      <p:pic>
        <p:nvPicPr>
          <p:cNvPr descr=" " id="369" name="Google Shape;369;p4"/>
          <p:cNvPicPr preferRelativeResize="0"/>
          <p:nvPr/>
        </p:nvPicPr>
        <p:blipFill rotWithShape="1">
          <a:blip r:embed="rId44">
            <a:alphaModFix/>
          </a:blip>
          <a:srcRect b="0" l="0" r="0" t="0"/>
          <a:stretch/>
        </p:blipFill>
        <p:spPr>
          <a:xfrm>
            <a:off x="19364004" y="2060761"/>
            <a:ext cx="138440" cy="137610"/>
          </a:xfrm>
          <a:prstGeom prst="rect">
            <a:avLst/>
          </a:prstGeom>
          <a:noFill/>
          <a:ln>
            <a:noFill/>
          </a:ln>
        </p:spPr>
      </p:pic>
      <p:pic>
        <p:nvPicPr>
          <p:cNvPr descr=" " id="370" name="Google Shape;370;p4"/>
          <p:cNvPicPr preferRelativeResize="0"/>
          <p:nvPr/>
        </p:nvPicPr>
        <p:blipFill rotWithShape="1">
          <a:blip r:embed="rId45">
            <a:alphaModFix/>
          </a:blip>
          <a:srcRect b="0" l="0" r="0" t="0"/>
          <a:stretch/>
        </p:blipFill>
        <p:spPr>
          <a:xfrm>
            <a:off x="20771347" y="3205417"/>
            <a:ext cx="104937" cy="104204"/>
          </a:xfrm>
          <a:prstGeom prst="rect">
            <a:avLst/>
          </a:prstGeom>
          <a:noFill/>
          <a:ln>
            <a:noFill/>
          </a:ln>
        </p:spPr>
      </p:pic>
      <p:pic>
        <p:nvPicPr>
          <p:cNvPr descr=" " id="371" name="Google Shape;371;p4"/>
          <p:cNvPicPr preferRelativeResize="0"/>
          <p:nvPr/>
        </p:nvPicPr>
        <p:blipFill rotWithShape="1">
          <a:blip r:embed="rId46">
            <a:alphaModFix/>
          </a:blip>
          <a:srcRect b="0" l="0" r="0" t="0"/>
          <a:stretch/>
        </p:blipFill>
        <p:spPr>
          <a:xfrm>
            <a:off x="20771356" y="3205414"/>
            <a:ext cx="104937" cy="104201"/>
          </a:xfrm>
          <a:prstGeom prst="rect">
            <a:avLst/>
          </a:prstGeom>
          <a:noFill/>
          <a:ln>
            <a:noFill/>
          </a:ln>
        </p:spPr>
      </p:pic>
      <p:pic>
        <p:nvPicPr>
          <p:cNvPr descr=" " id="372" name="Google Shape;372;p4"/>
          <p:cNvPicPr preferRelativeResize="0"/>
          <p:nvPr/>
        </p:nvPicPr>
        <p:blipFill rotWithShape="1">
          <a:blip r:embed="rId47">
            <a:alphaModFix/>
          </a:blip>
          <a:srcRect b="0" l="0" r="0" t="0"/>
          <a:stretch/>
        </p:blipFill>
        <p:spPr>
          <a:xfrm>
            <a:off x="0" y="5130800"/>
            <a:ext cx="15800775" cy="8585200"/>
          </a:xfrm>
          <a:prstGeom prst="rect">
            <a:avLst/>
          </a:prstGeom>
          <a:noFill/>
          <a:ln>
            <a:noFill/>
          </a:ln>
        </p:spPr>
      </p:pic>
      <p:pic>
        <p:nvPicPr>
          <p:cNvPr descr=" " id="373" name="Google Shape;373;p4"/>
          <p:cNvPicPr preferRelativeResize="0"/>
          <p:nvPr/>
        </p:nvPicPr>
        <p:blipFill rotWithShape="1">
          <a:blip r:embed="rId48">
            <a:alphaModFix/>
          </a:blip>
          <a:srcRect b="0" l="0" r="0" t="0"/>
          <a:stretch/>
        </p:blipFill>
        <p:spPr>
          <a:xfrm>
            <a:off x="0" y="5257800"/>
            <a:ext cx="15622953" cy="8458200"/>
          </a:xfrm>
          <a:prstGeom prst="rect">
            <a:avLst/>
          </a:prstGeom>
          <a:noFill/>
          <a:ln>
            <a:noFill/>
          </a:ln>
        </p:spPr>
      </p:pic>
      <p:pic>
        <p:nvPicPr>
          <p:cNvPr descr=" " id="374" name="Google Shape;374;p4"/>
          <p:cNvPicPr preferRelativeResize="0"/>
          <p:nvPr/>
        </p:nvPicPr>
        <p:blipFill rotWithShape="1">
          <a:blip r:embed="rId49">
            <a:alphaModFix/>
          </a:blip>
          <a:srcRect b="0" l="0" r="0" t="0"/>
          <a:stretch/>
        </p:blipFill>
        <p:spPr>
          <a:xfrm>
            <a:off x="1930641" y="12877800"/>
            <a:ext cx="9170546" cy="838200"/>
          </a:xfrm>
          <a:prstGeom prst="rect">
            <a:avLst/>
          </a:prstGeom>
          <a:noFill/>
          <a:ln>
            <a:noFill/>
          </a:ln>
        </p:spPr>
      </p:pic>
      <p:pic>
        <p:nvPicPr>
          <p:cNvPr descr=" " id="375" name="Google Shape;375;p4"/>
          <p:cNvPicPr preferRelativeResize="0"/>
          <p:nvPr/>
        </p:nvPicPr>
        <p:blipFill rotWithShape="1">
          <a:blip r:embed="rId50">
            <a:alphaModFix/>
          </a:blip>
          <a:srcRect b="0" l="0" r="0" t="0"/>
          <a:stretch/>
        </p:blipFill>
        <p:spPr>
          <a:xfrm>
            <a:off x="2057657" y="13004800"/>
            <a:ext cx="8891111" cy="711200"/>
          </a:xfrm>
          <a:prstGeom prst="rect">
            <a:avLst/>
          </a:prstGeom>
          <a:noFill/>
          <a:ln>
            <a:noFill/>
          </a:ln>
        </p:spPr>
      </p:pic>
      <p:pic>
        <p:nvPicPr>
          <p:cNvPr descr=" " id="376" name="Google Shape;376;p4"/>
          <p:cNvPicPr preferRelativeResize="0"/>
          <p:nvPr/>
        </p:nvPicPr>
        <p:blipFill rotWithShape="1">
          <a:blip r:embed="rId51">
            <a:alphaModFix/>
          </a:blip>
          <a:srcRect b="0" l="0" r="0" t="0"/>
          <a:stretch/>
        </p:blipFill>
        <p:spPr>
          <a:xfrm>
            <a:off x="12447556" y="11988800"/>
            <a:ext cx="3353219" cy="1727200"/>
          </a:xfrm>
          <a:prstGeom prst="rect">
            <a:avLst/>
          </a:prstGeom>
          <a:noFill/>
          <a:ln>
            <a:noFill/>
          </a:ln>
        </p:spPr>
      </p:pic>
      <p:pic>
        <p:nvPicPr>
          <p:cNvPr descr=" " id="377" name="Google Shape;377;p4"/>
          <p:cNvPicPr preferRelativeResize="0"/>
          <p:nvPr/>
        </p:nvPicPr>
        <p:blipFill rotWithShape="1">
          <a:blip r:embed="rId52">
            <a:alphaModFix/>
          </a:blip>
          <a:srcRect b="0" l="0" r="0" t="0"/>
          <a:stretch/>
        </p:blipFill>
        <p:spPr>
          <a:xfrm>
            <a:off x="12574572" y="12115800"/>
            <a:ext cx="3124591" cy="1600200"/>
          </a:xfrm>
          <a:prstGeom prst="rect">
            <a:avLst/>
          </a:prstGeom>
          <a:noFill/>
          <a:ln>
            <a:noFill/>
          </a:ln>
        </p:spPr>
      </p:pic>
      <p:pic>
        <p:nvPicPr>
          <p:cNvPr descr=" " id="378" name="Google Shape;378;p4"/>
          <p:cNvPicPr preferRelativeResize="0"/>
          <p:nvPr/>
        </p:nvPicPr>
        <p:blipFill rotWithShape="1">
          <a:blip r:embed="rId53">
            <a:alphaModFix/>
          </a:blip>
          <a:srcRect b="0" l="0" r="0" t="0"/>
          <a:stretch/>
        </p:blipFill>
        <p:spPr>
          <a:xfrm>
            <a:off x="4013702" y="11176000"/>
            <a:ext cx="6858857" cy="2540000"/>
          </a:xfrm>
          <a:prstGeom prst="rect">
            <a:avLst/>
          </a:prstGeom>
          <a:noFill/>
          <a:ln>
            <a:noFill/>
          </a:ln>
        </p:spPr>
      </p:pic>
      <p:pic>
        <p:nvPicPr>
          <p:cNvPr descr=" " id="379" name="Google Shape;379;p4"/>
          <p:cNvPicPr preferRelativeResize="0"/>
          <p:nvPr/>
        </p:nvPicPr>
        <p:blipFill rotWithShape="1">
          <a:blip r:embed="rId54">
            <a:alphaModFix/>
          </a:blip>
          <a:srcRect b="0" l="0" r="0" t="0"/>
          <a:stretch/>
        </p:blipFill>
        <p:spPr>
          <a:xfrm>
            <a:off x="0" y="5181600"/>
            <a:ext cx="1829029" cy="6426200"/>
          </a:xfrm>
          <a:prstGeom prst="rect">
            <a:avLst/>
          </a:prstGeom>
          <a:noFill/>
          <a:ln>
            <a:noFill/>
          </a:ln>
        </p:spPr>
      </p:pic>
      <p:pic>
        <p:nvPicPr>
          <p:cNvPr descr=" " id="380" name="Google Shape;380;p4"/>
          <p:cNvPicPr preferRelativeResize="0"/>
          <p:nvPr/>
        </p:nvPicPr>
        <p:blipFill rotWithShape="1">
          <a:blip r:embed="rId55">
            <a:alphaModFix/>
          </a:blip>
          <a:srcRect b="0" l="0" r="0" t="0"/>
          <a:stretch/>
        </p:blipFill>
        <p:spPr>
          <a:xfrm>
            <a:off x="0" y="5308600"/>
            <a:ext cx="1702013" cy="6197600"/>
          </a:xfrm>
          <a:prstGeom prst="rect">
            <a:avLst/>
          </a:prstGeom>
          <a:noFill/>
          <a:ln>
            <a:noFill/>
          </a:ln>
        </p:spPr>
      </p:pic>
      <p:pic>
        <p:nvPicPr>
          <p:cNvPr descr=" " id="381" name="Google Shape;381;p4"/>
          <p:cNvPicPr preferRelativeResize="0"/>
          <p:nvPr/>
        </p:nvPicPr>
        <p:blipFill rotWithShape="1">
          <a:blip r:embed="rId56">
            <a:alphaModFix/>
          </a:blip>
          <a:srcRect b="0" l="0" r="0" t="0"/>
          <a:stretch/>
        </p:blipFill>
        <p:spPr>
          <a:xfrm>
            <a:off x="0" y="5721350"/>
            <a:ext cx="1289214" cy="5372001"/>
          </a:xfrm>
          <a:prstGeom prst="rect">
            <a:avLst/>
          </a:prstGeom>
          <a:noFill/>
          <a:ln>
            <a:noFill/>
          </a:ln>
        </p:spPr>
      </p:pic>
      <p:pic>
        <p:nvPicPr>
          <p:cNvPr descr=" " id="382" name="Google Shape;382;p4"/>
          <p:cNvPicPr preferRelativeResize="0"/>
          <p:nvPr/>
        </p:nvPicPr>
        <p:blipFill rotWithShape="1">
          <a:blip r:embed="rId57">
            <a:alphaModFix/>
          </a:blip>
          <a:srcRect b="0" l="0" r="0" t="0"/>
          <a:stretch/>
        </p:blipFill>
        <p:spPr>
          <a:xfrm>
            <a:off x="0" y="4368800"/>
            <a:ext cx="965321" cy="1879600"/>
          </a:xfrm>
          <a:prstGeom prst="rect">
            <a:avLst/>
          </a:prstGeom>
          <a:noFill/>
          <a:ln>
            <a:noFill/>
          </a:ln>
        </p:spPr>
      </p:pic>
      <p:pic>
        <p:nvPicPr>
          <p:cNvPr descr=" " id="383" name="Google Shape;383;p4"/>
          <p:cNvPicPr preferRelativeResize="0"/>
          <p:nvPr/>
        </p:nvPicPr>
        <p:blipFill rotWithShape="1">
          <a:blip r:embed="rId58">
            <a:alphaModFix/>
          </a:blip>
          <a:srcRect b="0" l="0" r="0" t="0"/>
          <a:stretch/>
        </p:blipFill>
        <p:spPr>
          <a:xfrm>
            <a:off x="0" y="4495800"/>
            <a:ext cx="838305" cy="1651000"/>
          </a:xfrm>
          <a:prstGeom prst="rect">
            <a:avLst/>
          </a:prstGeom>
          <a:noFill/>
          <a:ln>
            <a:noFill/>
          </a:ln>
        </p:spPr>
      </p:pic>
      <p:pic>
        <p:nvPicPr>
          <p:cNvPr descr=" " id="384" name="Google Shape;384;p4"/>
          <p:cNvPicPr preferRelativeResize="0"/>
          <p:nvPr/>
        </p:nvPicPr>
        <p:blipFill rotWithShape="1">
          <a:blip r:embed="rId59">
            <a:alphaModFix/>
          </a:blip>
          <a:srcRect b="0" l="0" r="0" t="0"/>
          <a:stretch/>
        </p:blipFill>
        <p:spPr>
          <a:xfrm>
            <a:off x="0" y="4909201"/>
            <a:ext cx="421959" cy="824111"/>
          </a:xfrm>
          <a:prstGeom prst="rect">
            <a:avLst/>
          </a:prstGeom>
          <a:noFill/>
          <a:ln>
            <a:noFill/>
          </a:ln>
        </p:spPr>
      </p:pic>
      <p:pic>
        <p:nvPicPr>
          <p:cNvPr descr=" " id="385" name="Google Shape;385;p4"/>
          <p:cNvPicPr preferRelativeResize="0"/>
          <p:nvPr/>
        </p:nvPicPr>
        <p:blipFill rotWithShape="1">
          <a:blip r:embed="rId60">
            <a:alphaModFix/>
          </a:blip>
          <a:srcRect b="0" l="0" r="0" t="0"/>
          <a:stretch/>
        </p:blipFill>
        <p:spPr>
          <a:xfrm>
            <a:off x="1194048" y="10998200"/>
            <a:ext cx="130439" cy="126901"/>
          </a:xfrm>
          <a:prstGeom prst="rect">
            <a:avLst/>
          </a:prstGeom>
          <a:noFill/>
          <a:ln>
            <a:noFill/>
          </a:ln>
        </p:spPr>
      </p:pic>
      <p:pic>
        <p:nvPicPr>
          <p:cNvPr descr=" " id="386" name="Google Shape;386;p4"/>
          <p:cNvPicPr preferRelativeResize="0"/>
          <p:nvPr/>
        </p:nvPicPr>
        <p:blipFill rotWithShape="1">
          <a:blip r:embed="rId60">
            <a:alphaModFix/>
          </a:blip>
          <a:srcRect b="0" l="0" r="0" t="0"/>
          <a:stretch/>
        </p:blipFill>
        <p:spPr>
          <a:xfrm>
            <a:off x="1194048" y="10998200"/>
            <a:ext cx="130439" cy="126901"/>
          </a:xfrm>
          <a:prstGeom prst="rect">
            <a:avLst/>
          </a:prstGeom>
          <a:noFill/>
          <a:ln>
            <a:noFill/>
          </a:ln>
        </p:spPr>
      </p:pic>
      <p:pic>
        <p:nvPicPr>
          <p:cNvPr descr=" " id="387" name="Google Shape;387;p4"/>
          <p:cNvPicPr preferRelativeResize="0"/>
          <p:nvPr/>
        </p:nvPicPr>
        <p:blipFill rotWithShape="1">
          <a:blip r:embed="rId61">
            <a:alphaModFix/>
          </a:blip>
          <a:srcRect b="0" l="0" r="0" t="0"/>
          <a:stretch/>
        </p:blipFill>
        <p:spPr>
          <a:xfrm>
            <a:off x="204692" y="9525000"/>
            <a:ext cx="128839" cy="126919"/>
          </a:xfrm>
          <a:prstGeom prst="rect">
            <a:avLst/>
          </a:prstGeom>
          <a:noFill/>
          <a:ln>
            <a:noFill/>
          </a:ln>
        </p:spPr>
      </p:pic>
      <p:pic>
        <p:nvPicPr>
          <p:cNvPr descr=" " id="388" name="Google Shape;388;p4"/>
          <p:cNvPicPr preferRelativeResize="0"/>
          <p:nvPr/>
        </p:nvPicPr>
        <p:blipFill rotWithShape="1">
          <a:blip r:embed="rId61">
            <a:alphaModFix/>
          </a:blip>
          <a:srcRect b="0" l="0" r="0" t="0"/>
          <a:stretch/>
        </p:blipFill>
        <p:spPr>
          <a:xfrm>
            <a:off x="204692" y="9525000"/>
            <a:ext cx="128839" cy="126919"/>
          </a:xfrm>
          <a:prstGeom prst="rect">
            <a:avLst/>
          </a:prstGeom>
          <a:noFill/>
          <a:ln>
            <a:noFill/>
          </a:ln>
        </p:spPr>
      </p:pic>
      <p:pic>
        <p:nvPicPr>
          <p:cNvPr descr=" " id="389" name="Google Shape;389;p4"/>
          <p:cNvPicPr preferRelativeResize="0"/>
          <p:nvPr/>
        </p:nvPicPr>
        <p:blipFill rotWithShape="1">
          <a:blip r:embed="rId62">
            <a:alphaModFix/>
          </a:blip>
          <a:srcRect b="0" l="0" r="0" t="0"/>
          <a:stretch/>
        </p:blipFill>
        <p:spPr>
          <a:xfrm>
            <a:off x="0" y="8331200"/>
            <a:ext cx="50723" cy="101600"/>
          </a:xfrm>
          <a:prstGeom prst="rect">
            <a:avLst/>
          </a:prstGeom>
          <a:noFill/>
          <a:ln>
            <a:noFill/>
          </a:ln>
        </p:spPr>
      </p:pic>
      <p:pic>
        <p:nvPicPr>
          <p:cNvPr descr=" " id="390" name="Google Shape;390;p4"/>
          <p:cNvPicPr preferRelativeResize="0"/>
          <p:nvPr/>
        </p:nvPicPr>
        <p:blipFill rotWithShape="1">
          <a:blip r:embed="rId62">
            <a:alphaModFix/>
          </a:blip>
          <a:srcRect b="0" l="0" r="0" t="0"/>
          <a:stretch/>
        </p:blipFill>
        <p:spPr>
          <a:xfrm>
            <a:off x="0" y="8331200"/>
            <a:ext cx="50723" cy="101600"/>
          </a:xfrm>
          <a:prstGeom prst="rect">
            <a:avLst/>
          </a:prstGeom>
          <a:noFill/>
          <a:ln>
            <a:noFill/>
          </a:ln>
        </p:spPr>
      </p:pic>
      <p:pic>
        <p:nvPicPr>
          <p:cNvPr descr=" " id="391" name="Google Shape;391;p4"/>
          <p:cNvPicPr preferRelativeResize="0"/>
          <p:nvPr/>
        </p:nvPicPr>
        <p:blipFill rotWithShape="1">
          <a:blip r:embed="rId63">
            <a:alphaModFix/>
          </a:blip>
          <a:srcRect b="0" l="0" r="0" t="0"/>
          <a:stretch/>
        </p:blipFill>
        <p:spPr>
          <a:xfrm>
            <a:off x="3447079" y="12242800"/>
            <a:ext cx="109278" cy="127000"/>
          </a:xfrm>
          <a:prstGeom prst="rect">
            <a:avLst/>
          </a:prstGeom>
          <a:noFill/>
          <a:ln>
            <a:noFill/>
          </a:ln>
        </p:spPr>
      </p:pic>
      <p:pic>
        <p:nvPicPr>
          <p:cNvPr descr=" " id="392" name="Google Shape;392;p4"/>
          <p:cNvPicPr preferRelativeResize="0"/>
          <p:nvPr/>
        </p:nvPicPr>
        <p:blipFill rotWithShape="1">
          <a:blip r:embed="rId63">
            <a:alphaModFix/>
          </a:blip>
          <a:srcRect b="0" l="0" r="0" t="0"/>
          <a:stretch/>
        </p:blipFill>
        <p:spPr>
          <a:xfrm>
            <a:off x="3447079" y="12242800"/>
            <a:ext cx="109278" cy="127000"/>
          </a:xfrm>
          <a:prstGeom prst="rect">
            <a:avLst/>
          </a:prstGeom>
          <a:noFill/>
          <a:ln>
            <a:noFill/>
          </a:ln>
        </p:spPr>
      </p:pic>
      <p:pic>
        <p:nvPicPr>
          <p:cNvPr descr=" " id="393" name="Google Shape;393;p4"/>
          <p:cNvPicPr preferRelativeResize="0"/>
          <p:nvPr/>
        </p:nvPicPr>
        <p:blipFill rotWithShape="1">
          <a:blip r:embed="rId64">
            <a:alphaModFix/>
          </a:blip>
          <a:srcRect b="0" l="0" r="0" t="0"/>
          <a:stretch/>
        </p:blipFill>
        <p:spPr>
          <a:xfrm>
            <a:off x="4369427" y="11531699"/>
            <a:ext cx="86951" cy="101408"/>
          </a:xfrm>
          <a:prstGeom prst="rect">
            <a:avLst/>
          </a:prstGeom>
          <a:noFill/>
          <a:ln>
            <a:noFill/>
          </a:ln>
        </p:spPr>
      </p:pic>
      <p:pic>
        <p:nvPicPr>
          <p:cNvPr descr=" " id="394" name="Google Shape;394;p4"/>
          <p:cNvPicPr preferRelativeResize="0"/>
          <p:nvPr/>
        </p:nvPicPr>
        <p:blipFill rotWithShape="1">
          <a:blip r:embed="rId64">
            <a:alphaModFix/>
          </a:blip>
          <a:srcRect b="0" l="0" r="0" t="0"/>
          <a:stretch/>
        </p:blipFill>
        <p:spPr>
          <a:xfrm>
            <a:off x="4369427" y="11531699"/>
            <a:ext cx="86951" cy="101408"/>
          </a:xfrm>
          <a:prstGeom prst="rect">
            <a:avLst/>
          </a:prstGeom>
          <a:noFill/>
          <a:ln>
            <a:noFill/>
          </a:ln>
        </p:spPr>
      </p:pic>
      <p:pic>
        <p:nvPicPr>
          <p:cNvPr descr=" " id="395" name="Google Shape;395;p4"/>
          <p:cNvPicPr preferRelativeResize="0"/>
          <p:nvPr/>
        </p:nvPicPr>
        <p:blipFill rotWithShape="1">
          <a:blip r:embed="rId65">
            <a:alphaModFix/>
          </a:blip>
          <a:srcRect b="0" l="0" r="0" t="0"/>
          <a:stretch/>
        </p:blipFill>
        <p:spPr>
          <a:xfrm>
            <a:off x="6985873" y="12242800"/>
            <a:ext cx="130408" cy="126913"/>
          </a:xfrm>
          <a:prstGeom prst="rect">
            <a:avLst/>
          </a:prstGeom>
          <a:noFill/>
          <a:ln>
            <a:noFill/>
          </a:ln>
        </p:spPr>
      </p:pic>
      <p:pic>
        <p:nvPicPr>
          <p:cNvPr descr=" " id="396" name="Google Shape;396;p4"/>
          <p:cNvPicPr preferRelativeResize="0"/>
          <p:nvPr/>
        </p:nvPicPr>
        <p:blipFill rotWithShape="1">
          <a:blip r:embed="rId65">
            <a:alphaModFix/>
          </a:blip>
          <a:srcRect b="0" l="0" r="0" t="0"/>
          <a:stretch/>
        </p:blipFill>
        <p:spPr>
          <a:xfrm>
            <a:off x="6985873" y="12242800"/>
            <a:ext cx="130408" cy="126913"/>
          </a:xfrm>
          <a:prstGeom prst="rect">
            <a:avLst/>
          </a:prstGeom>
          <a:noFill/>
          <a:ln>
            <a:noFill/>
          </a:ln>
        </p:spPr>
      </p:pic>
      <p:pic>
        <p:nvPicPr>
          <p:cNvPr descr=" " id="397" name="Google Shape;397;p4"/>
          <p:cNvPicPr preferRelativeResize="0"/>
          <p:nvPr/>
        </p:nvPicPr>
        <p:blipFill rotWithShape="1">
          <a:blip r:embed="rId66">
            <a:alphaModFix/>
          </a:blip>
          <a:srcRect b="0" l="0" r="0" t="0"/>
          <a:stretch/>
        </p:blipFill>
        <p:spPr>
          <a:xfrm>
            <a:off x="4979022" y="13462000"/>
            <a:ext cx="101613" cy="101507"/>
          </a:xfrm>
          <a:prstGeom prst="rect">
            <a:avLst/>
          </a:prstGeom>
          <a:noFill/>
          <a:ln>
            <a:noFill/>
          </a:ln>
        </p:spPr>
      </p:pic>
      <p:pic>
        <p:nvPicPr>
          <p:cNvPr descr=" " id="398" name="Google Shape;398;p4"/>
          <p:cNvPicPr preferRelativeResize="0"/>
          <p:nvPr/>
        </p:nvPicPr>
        <p:blipFill rotWithShape="1">
          <a:blip r:embed="rId66">
            <a:alphaModFix/>
          </a:blip>
          <a:srcRect b="0" l="0" r="0" t="0"/>
          <a:stretch/>
        </p:blipFill>
        <p:spPr>
          <a:xfrm>
            <a:off x="4979022" y="13462000"/>
            <a:ext cx="101613" cy="101507"/>
          </a:xfrm>
          <a:prstGeom prst="rect">
            <a:avLst/>
          </a:prstGeom>
          <a:noFill/>
          <a:ln>
            <a:noFill/>
          </a:ln>
        </p:spPr>
      </p:pic>
      <p:pic>
        <p:nvPicPr>
          <p:cNvPr descr=" " id="399" name="Google Shape;399;p4"/>
          <p:cNvPicPr preferRelativeResize="0"/>
          <p:nvPr/>
        </p:nvPicPr>
        <p:blipFill rotWithShape="1">
          <a:blip r:embed="rId67">
            <a:alphaModFix/>
          </a:blip>
          <a:srcRect b="0" l="0" r="0" t="0"/>
          <a:stretch/>
        </p:blipFill>
        <p:spPr>
          <a:xfrm>
            <a:off x="10389985" y="13487505"/>
            <a:ext cx="86784" cy="101501"/>
          </a:xfrm>
          <a:prstGeom prst="rect">
            <a:avLst/>
          </a:prstGeom>
          <a:noFill/>
          <a:ln>
            <a:noFill/>
          </a:ln>
        </p:spPr>
      </p:pic>
      <p:pic>
        <p:nvPicPr>
          <p:cNvPr descr=" " id="400" name="Google Shape;400;p4"/>
          <p:cNvPicPr preferRelativeResize="0"/>
          <p:nvPr/>
        </p:nvPicPr>
        <p:blipFill rotWithShape="1">
          <a:blip r:embed="rId67">
            <a:alphaModFix/>
          </a:blip>
          <a:srcRect b="0" l="0" r="0" t="0"/>
          <a:stretch/>
        </p:blipFill>
        <p:spPr>
          <a:xfrm>
            <a:off x="10389985" y="13487505"/>
            <a:ext cx="86784" cy="101501"/>
          </a:xfrm>
          <a:prstGeom prst="rect">
            <a:avLst/>
          </a:prstGeom>
          <a:noFill/>
          <a:ln>
            <a:noFill/>
          </a:ln>
        </p:spPr>
      </p:pic>
      <p:pic>
        <p:nvPicPr>
          <p:cNvPr descr=" " id="401" name="Google Shape;401;p4"/>
          <p:cNvPicPr preferRelativeResize="0"/>
          <p:nvPr/>
        </p:nvPicPr>
        <p:blipFill rotWithShape="1">
          <a:blip r:embed="rId68">
            <a:alphaModFix/>
          </a:blip>
          <a:srcRect b="0" l="0" r="0" t="0"/>
          <a:stretch/>
        </p:blipFill>
        <p:spPr>
          <a:xfrm>
            <a:off x="10999662" y="12471499"/>
            <a:ext cx="86784" cy="101501"/>
          </a:xfrm>
          <a:prstGeom prst="rect">
            <a:avLst/>
          </a:prstGeom>
          <a:noFill/>
          <a:ln>
            <a:noFill/>
          </a:ln>
        </p:spPr>
      </p:pic>
      <p:pic>
        <p:nvPicPr>
          <p:cNvPr descr=" " id="402" name="Google Shape;402;p4"/>
          <p:cNvPicPr preferRelativeResize="0"/>
          <p:nvPr/>
        </p:nvPicPr>
        <p:blipFill rotWithShape="1">
          <a:blip r:embed="rId68">
            <a:alphaModFix/>
          </a:blip>
          <a:srcRect b="0" l="0" r="0" t="0"/>
          <a:stretch/>
        </p:blipFill>
        <p:spPr>
          <a:xfrm>
            <a:off x="10999662" y="12471499"/>
            <a:ext cx="86784" cy="101501"/>
          </a:xfrm>
          <a:prstGeom prst="rect">
            <a:avLst/>
          </a:prstGeom>
          <a:noFill/>
          <a:ln>
            <a:noFill/>
          </a:ln>
        </p:spPr>
      </p:pic>
      <p:pic>
        <p:nvPicPr>
          <p:cNvPr descr=" " id="403" name="Google Shape;403;p4"/>
          <p:cNvPicPr preferRelativeResize="0"/>
          <p:nvPr/>
        </p:nvPicPr>
        <p:blipFill rotWithShape="1">
          <a:blip r:embed="rId69">
            <a:alphaModFix/>
          </a:blip>
          <a:srcRect b="0" l="0" r="0" t="0"/>
          <a:stretch/>
        </p:blipFill>
        <p:spPr>
          <a:xfrm>
            <a:off x="14378290" y="12471512"/>
            <a:ext cx="87475" cy="101383"/>
          </a:xfrm>
          <a:prstGeom prst="rect">
            <a:avLst/>
          </a:prstGeom>
          <a:noFill/>
          <a:ln>
            <a:noFill/>
          </a:ln>
        </p:spPr>
      </p:pic>
      <p:pic>
        <p:nvPicPr>
          <p:cNvPr descr=" " id="404" name="Google Shape;404;p4"/>
          <p:cNvPicPr preferRelativeResize="0"/>
          <p:nvPr/>
        </p:nvPicPr>
        <p:blipFill rotWithShape="1">
          <a:blip r:embed="rId70">
            <a:alphaModFix/>
          </a:blip>
          <a:srcRect b="0" l="0" r="0" t="0"/>
          <a:stretch/>
        </p:blipFill>
        <p:spPr>
          <a:xfrm>
            <a:off x="14378293" y="12471512"/>
            <a:ext cx="87475" cy="101383"/>
          </a:xfrm>
          <a:prstGeom prst="rect">
            <a:avLst/>
          </a:prstGeom>
          <a:noFill/>
          <a:ln>
            <a:noFill/>
          </a:ln>
        </p:spPr>
      </p:pic>
      <p:pic>
        <p:nvPicPr>
          <p:cNvPr descr=" " id="405" name="Google Shape;405;p4"/>
          <p:cNvPicPr preferRelativeResize="0"/>
          <p:nvPr/>
        </p:nvPicPr>
        <p:blipFill rotWithShape="1">
          <a:blip r:embed="rId71">
            <a:alphaModFix/>
          </a:blip>
          <a:srcRect b="0" l="0" r="0" t="0"/>
          <a:stretch/>
        </p:blipFill>
        <p:spPr>
          <a:xfrm>
            <a:off x="330334" y="5638887"/>
            <a:ext cx="130492" cy="126820"/>
          </a:xfrm>
          <a:prstGeom prst="rect">
            <a:avLst/>
          </a:prstGeom>
          <a:noFill/>
          <a:ln>
            <a:noFill/>
          </a:ln>
        </p:spPr>
      </p:pic>
      <p:pic>
        <p:nvPicPr>
          <p:cNvPr descr=" " id="406" name="Google Shape;406;p4"/>
          <p:cNvPicPr preferRelativeResize="0"/>
          <p:nvPr/>
        </p:nvPicPr>
        <p:blipFill rotWithShape="1">
          <a:blip r:embed="rId72">
            <a:alphaModFix/>
          </a:blip>
          <a:srcRect b="0" l="0" r="0" t="0"/>
          <a:stretch/>
        </p:blipFill>
        <p:spPr>
          <a:xfrm>
            <a:off x="330331" y="5638887"/>
            <a:ext cx="130492" cy="126820"/>
          </a:xfrm>
          <a:prstGeom prst="rect">
            <a:avLst/>
          </a:prstGeom>
          <a:noFill/>
          <a:ln>
            <a:noFill/>
          </a:ln>
        </p:spPr>
      </p:pic>
      <p:pic>
        <p:nvPicPr>
          <p:cNvPr descr=" " id="407" name="Google Shape;407;p4"/>
          <p:cNvPicPr preferRelativeResize="0"/>
          <p:nvPr/>
        </p:nvPicPr>
        <p:blipFill rotWithShape="1">
          <a:blip r:embed="rId73">
            <a:alphaModFix/>
          </a:blip>
          <a:srcRect b="0" l="0" r="0" t="0"/>
          <a:stretch/>
        </p:blipFill>
        <p:spPr>
          <a:xfrm>
            <a:off x="2006851" y="11861881"/>
            <a:ext cx="86917" cy="76039"/>
          </a:xfrm>
          <a:prstGeom prst="rect">
            <a:avLst/>
          </a:prstGeom>
          <a:noFill/>
          <a:ln>
            <a:noFill/>
          </a:ln>
        </p:spPr>
      </p:pic>
      <p:pic>
        <p:nvPicPr>
          <p:cNvPr descr=" " id="408" name="Google Shape;408;p4"/>
          <p:cNvPicPr preferRelativeResize="0"/>
          <p:nvPr/>
        </p:nvPicPr>
        <p:blipFill rotWithShape="1">
          <a:blip r:embed="rId73">
            <a:alphaModFix/>
          </a:blip>
          <a:srcRect b="0" l="0" r="0" t="0"/>
          <a:stretch/>
        </p:blipFill>
        <p:spPr>
          <a:xfrm>
            <a:off x="2006851" y="11861881"/>
            <a:ext cx="86917" cy="76039"/>
          </a:xfrm>
          <a:prstGeom prst="rect">
            <a:avLst/>
          </a:prstGeom>
          <a:noFill/>
          <a:ln>
            <a:noFill/>
          </a:ln>
        </p:spPr>
      </p:pic>
      <p:pic>
        <p:nvPicPr>
          <p:cNvPr descr=" " id="409" name="Google Shape;409;p4"/>
          <p:cNvPicPr preferRelativeResize="0"/>
          <p:nvPr/>
        </p:nvPicPr>
        <p:blipFill rotWithShape="1">
          <a:blip r:embed="rId74">
            <a:alphaModFix/>
          </a:blip>
          <a:srcRect b="0" l="0" r="0" t="0"/>
          <a:stretch/>
        </p:blipFill>
        <p:spPr>
          <a:xfrm>
            <a:off x="2413302" y="13360400"/>
            <a:ext cx="130343" cy="126919"/>
          </a:xfrm>
          <a:prstGeom prst="rect">
            <a:avLst/>
          </a:prstGeom>
          <a:noFill/>
          <a:ln>
            <a:noFill/>
          </a:ln>
        </p:spPr>
      </p:pic>
      <p:pic>
        <p:nvPicPr>
          <p:cNvPr descr=" " id="410" name="Google Shape;410;p4"/>
          <p:cNvPicPr preferRelativeResize="0"/>
          <p:nvPr/>
        </p:nvPicPr>
        <p:blipFill rotWithShape="1">
          <a:blip r:embed="rId74">
            <a:alphaModFix/>
          </a:blip>
          <a:srcRect b="0" l="0" r="0" t="0"/>
          <a:stretch/>
        </p:blipFill>
        <p:spPr>
          <a:xfrm>
            <a:off x="2413302" y="13360400"/>
            <a:ext cx="130343" cy="126919"/>
          </a:xfrm>
          <a:prstGeom prst="rect">
            <a:avLst/>
          </a:prstGeom>
          <a:noFill/>
          <a:ln>
            <a:noFill/>
          </a:ln>
        </p:spPr>
      </p:pic>
      <p:pic>
        <p:nvPicPr>
          <p:cNvPr descr=" " id="411" name="Google Shape;411;p4"/>
          <p:cNvPicPr preferRelativeResize="0"/>
          <p:nvPr/>
        </p:nvPicPr>
        <p:blipFill rotWithShape="1">
          <a:blip r:embed="rId60">
            <a:alphaModFix/>
          </a:blip>
          <a:srcRect b="0" l="0" r="0" t="0"/>
          <a:stretch/>
        </p:blipFill>
        <p:spPr>
          <a:xfrm>
            <a:off x="1194048" y="10998200"/>
            <a:ext cx="130439" cy="126901"/>
          </a:xfrm>
          <a:prstGeom prst="rect">
            <a:avLst/>
          </a:prstGeom>
          <a:noFill/>
          <a:ln>
            <a:noFill/>
          </a:ln>
        </p:spPr>
      </p:pic>
      <p:pic>
        <p:nvPicPr>
          <p:cNvPr descr=" " id="412" name="Google Shape;412;p4"/>
          <p:cNvPicPr preferRelativeResize="0"/>
          <p:nvPr/>
        </p:nvPicPr>
        <p:blipFill rotWithShape="1">
          <a:blip r:embed="rId60">
            <a:alphaModFix/>
          </a:blip>
          <a:srcRect b="0" l="0" r="0" t="0"/>
          <a:stretch/>
        </p:blipFill>
        <p:spPr>
          <a:xfrm>
            <a:off x="1194048" y="10998200"/>
            <a:ext cx="130439" cy="126901"/>
          </a:xfrm>
          <a:prstGeom prst="rect">
            <a:avLst/>
          </a:prstGeom>
          <a:noFill/>
          <a:ln>
            <a:noFill/>
          </a:ln>
        </p:spPr>
      </p:pic>
      <p:pic>
        <p:nvPicPr>
          <p:cNvPr descr=" " id="413" name="Google Shape;413;p4"/>
          <p:cNvPicPr preferRelativeResize="0"/>
          <p:nvPr/>
        </p:nvPicPr>
        <p:blipFill rotWithShape="1">
          <a:blip r:embed="rId61">
            <a:alphaModFix/>
          </a:blip>
          <a:srcRect b="0" l="0" r="0" t="0"/>
          <a:stretch/>
        </p:blipFill>
        <p:spPr>
          <a:xfrm>
            <a:off x="204692" y="9525000"/>
            <a:ext cx="128839" cy="126919"/>
          </a:xfrm>
          <a:prstGeom prst="rect">
            <a:avLst/>
          </a:prstGeom>
          <a:noFill/>
          <a:ln>
            <a:noFill/>
          </a:ln>
        </p:spPr>
      </p:pic>
      <p:pic>
        <p:nvPicPr>
          <p:cNvPr descr=" " id="414" name="Google Shape;414;p4"/>
          <p:cNvPicPr preferRelativeResize="0"/>
          <p:nvPr/>
        </p:nvPicPr>
        <p:blipFill rotWithShape="1">
          <a:blip r:embed="rId61">
            <a:alphaModFix/>
          </a:blip>
          <a:srcRect b="0" l="0" r="0" t="0"/>
          <a:stretch/>
        </p:blipFill>
        <p:spPr>
          <a:xfrm>
            <a:off x="204692" y="9525000"/>
            <a:ext cx="128839" cy="126919"/>
          </a:xfrm>
          <a:prstGeom prst="rect">
            <a:avLst/>
          </a:prstGeom>
          <a:noFill/>
          <a:ln>
            <a:noFill/>
          </a:ln>
        </p:spPr>
      </p:pic>
      <p:pic>
        <p:nvPicPr>
          <p:cNvPr descr=" " id="415" name="Google Shape;415;p4"/>
          <p:cNvPicPr preferRelativeResize="0"/>
          <p:nvPr/>
        </p:nvPicPr>
        <p:blipFill rotWithShape="1">
          <a:blip r:embed="rId62">
            <a:alphaModFix/>
          </a:blip>
          <a:srcRect b="0" l="0" r="0" t="0"/>
          <a:stretch/>
        </p:blipFill>
        <p:spPr>
          <a:xfrm>
            <a:off x="0" y="8331200"/>
            <a:ext cx="50723" cy="101600"/>
          </a:xfrm>
          <a:prstGeom prst="rect">
            <a:avLst/>
          </a:prstGeom>
          <a:noFill/>
          <a:ln>
            <a:noFill/>
          </a:ln>
        </p:spPr>
      </p:pic>
      <p:pic>
        <p:nvPicPr>
          <p:cNvPr descr=" " id="416" name="Google Shape;416;p4"/>
          <p:cNvPicPr preferRelativeResize="0"/>
          <p:nvPr/>
        </p:nvPicPr>
        <p:blipFill rotWithShape="1">
          <a:blip r:embed="rId62">
            <a:alphaModFix/>
          </a:blip>
          <a:srcRect b="0" l="0" r="0" t="0"/>
          <a:stretch/>
        </p:blipFill>
        <p:spPr>
          <a:xfrm>
            <a:off x="0" y="8331200"/>
            <a:ext cx="50723" cy="101600"/>
          </a:xfrm>
          <a:prstGeom prst="rect">
            <a:avLst/>
          </a:prstGeom>
          <a:noFill/>
          <a:ln>
            <a:noFill/>
          </a:ln>
        </p:spPr>
      </p:pic>
      <p:pic>
        <p:nvPicPr>
          <p:cNvPr descr=" " id="417" name="Google Shape;417;p4"/>
          <p:cNvPicPr preferRelativeResize="0"/>
          <p:nvPr/>
        </p:nvPicPr>
        <p:blipFill rotWithShape="1">
          <a:blip r:embed="rId63">
            <a:alphaModFix/>
          </a:blip>
          <a:srcRect b="0" l="0" r="0" t="0"/>
          <a:stretch/>
        </p:blipFill>
        <p:spPr>
          <a:xfrm>
            <a:off x="3447079" y="12242800"/>
            <a:ext cx="109278" cy="127000"/>
          </a:xfrm>
          <a:prstGeom prst="rect">
            <a:avLst/>
          </a:prstGeom>
          <a:noFill/>
          <a:ln>
            <a:noFill/>
          </a:ln>
        </p:spPr>
      </p:pic>
      <p:pic>
        <p:nvPicPr>
          <p:cNvPr descr=" " id="418" name="Google Shape;418;p4"/>
          <p:cNvPicPr preferRelativeResize="0"/>
          <p:nvPr/>
        </p:nvPicPr>
        <p:blipFill rotWithShape="1">
          <a:blip r:embed="rId63">
            <a:alphaModFix/>
          </a:blip>
          <a:srcRect b="0" l="0" r="0" t="0"/>
          <a:stretch/>
        </p:blipFill>
        <p:spPr>
          <a:xfrm>
            <a:off x="3447079" y="12242800"/>
            <a:ext cx="109278" cy="127000"/>
          </a:xfrm>
          <a:prstGeom prst="rect">
            <a:avLst/>
          </a:prstGeom>
          <a:noFill/>
          <a:ln>
            <a:noFill/>
          </a:ln>
        </p:spPr>
      </p:pic>
      <p:pic>
        <p:nvPicPr>
          <p:cNvPr descr=" " id="419" name="Google Shape;419;p4"/>
          <p:cNvPicPr preferRelativeResize="0"/>
          <p:nvPr/>
        </p:nvPicPr>
        <p:blipFill rotWithShape="1">
          <a:blip r:embed="rId64">
            <a:alphaModFix/>
          </a:blip>
          <a:srcRect b="0" l="0" r="0" t="0"/>
          <a:stretch/>
        </p:blipFill>
        <p:spPr>
          <a:xfrm>
            <a:off x="4369427" y="11531699"/>
            <a:ext cx="86951" cy="101408"/>
          </a:xfrm>
          <a:prstGeom prst="rect">
            <a:avLst/>
          </a:prstGeom>
          <a:noFill/>
          <a:ln>
            <a:noFill/>
          </a:ln>
        </p:spPr>
      </p:pic>
      <p:pic>
        <p:nvPicPr>
          <p:cNvPr descr=" " id="420" name="Google Shape;420;p4"/>
          <p:cNvPicPr preferRelativeResize="0"/>
          <p:nvPr/>
        </p:nvPicPr>
        <p:blipFill rotWithShape="1">
          <a:blip r:embed="rId64">
            <a:alphaModFix/>
          </a:blip>
          <a:srcRect b="0" l="0" r="0" t="0"/>
          <a:stretch/>
        </p:blipFill>
        <p:spPr>
          <a:xfrm>
            <a:off x="4369427" y="11531699"/>
            <a:ext cx="86951" cy="101408"/>
          </a:xfrm>
          <a:prstGeom prst="rect">
            <a:avLst/>
          </a:prstGeom>
          <a:noFill/>
          <a:ln>
            <a:noFill/>
          </a:ln>
        </p:spPr>
      </p:pic>
      <p:pic>
        <p:nvPicPr>
          <p:cNvPr descr=" " id="421" name="Google Shape;421;p4"/>
          <p:cNvPicPr preferRelativeResize="0"/>
          <p:nvPr/>
        </p:nvPicPr>
        <p:blipFill rotWithShape="1">
          <a:blip r:embed="rId65">
            <a:alphaModFix/>
          </a:blip>
          <a:srcRect b="0" l="0" r="0" t="0"/>
          <a:stretch/>
        </p:blipFill>
        <p:spPr>
          <a:xfrm>
            <a:off x="6985873" y="12242800"/>
            <a:ext cx="130408" cy="126913"/>
          </a:xfrm>
          <a:prstGeom prst="rect">
            <a:avLst/>
          </a:prstGeom>
          <a:noFill/>
          <a:ln>
            <a:noFill/>
          </a:ln>
        </p:spPr>
      </p:pic>
      <p:pic>
        <p:nvPicPr>
          <p:cNvPr descr=" " id="422" name="Google Shape;422;p4"/>
          <p:cNvPicPr preferRelativeResize="0"/>
          <p:nvPr/>
        </p:nvPicPr>
        <p:blipFill rotWithShape="1">
          <a:blip r:embed="rId65">
            <a:alphaModFix/>
          </a:blip>
          <a:srcRect b="0" l="0" r="0" t="0"/>
          <a:stretch/>
        </p:blipFill>
        <p:spPr>
          <a:xfrm>
            <a:off x="6985873" y="12242800"/>
            <a:ext cx="130408" cy="126913"/>
          </a:xfrm>
          <a:prstGeom prst="rect">
            <a:avLst/>
          </a:prstGeom>
          <a:noFill/>
          <a:ln>
            <a:noFill/>
          </a:ln>
        </p:spPr>
      </p:pic>
      <p:pic>
        <p:nvPicPr>
          <p:cNvPr descr=" " id="423" name="Google Shape;423;p4"/>
          <p:cNvPicPr preferRelativeResize="0"/>
          <p:nvPr/>
        </p:nvPicPr>
        <p:blipFill rotWithShape="1">
          <a:blip r:embed="rId66">
            <a:alphaModFix/>
          </a:blip>
          <a:srcRect b="0" l="0" r="0" t="0"/>
          <a:stretch/>
        </p:blipFill>
        <p:spPr>
          <a:xfrm>
            <a:off x="4979022" y="13462000"/>
            <a:ext cx="101613" cy="101507"/>
          </a:xfrm>
          <a:prstGeom prst="rect">
            <a:avLst/>
          </a:prstGeom>
          <a:noFill/>
          <a:ln>
            <a:noFill/>
          </a:ln>
        </p:spPr>
      </p:pic>
      <p:pic>
        <p:nvPicPr>
          <p:cNvPr descr=" " id="424" name="Google Shape;424;p4"/>
          <p:cNvPicPr preferRelativeResize="0"/>
          <p:nvPr/>
        </p:nvPicPr>
        <p:blipFill rotWithShape="1">
          <a:blip r:embed="rId66">
            <a:alphaModFix/>
          </a:blip>
          <a:srcRect b="0" l="0" r="0" t="0"/>
          <a:stretch/>
        </p:blipFill>
        <p:spPr>
          <a:xfrm>
            <a:off x="4979022" y="13462000"/>
            <a:ext cx="101613" cy="101507"/>
          </a:xfrm>
          <a:prstGeom prst="rect">
            <a:avLst/>
          </a:prstGeom>
          <a:noFill/>
          <a:ln>
            <a:noFill/>
          </a:ln>
        </p:spPr>
      </p:pic>
      <p:pic>
        <p:nvPicPr>
          <p:cNvPr descr=" " id="425" name="Google Shape;425;p4"/>
          <p:cNvPicPr preferRelativeResize="0"/>
          <p:nvPr/>
        </p:nvPicPr>
        <p:blipFill rotWithShape="1">
          <a:blip r:embed="rId67">
            <a:alphaModFix/>
          </a:blip>
          <a:srcRect b="0" l="0" r="0" t="0"/>
          <a:stretch/>
        </p:blipFill>
        <p:spPr>
          <a:xfrm>
            <a:off x="10389985" y="13487505"/>
            <a:ext cx="86784" cy="101501"/>
          </a:xfrm>
          <a:prstGeom prst="rect">
            <a:avLst/>
          </a:prstGeom>
          <a:noFill/>
          <a:ln>
            <a:noFill/>
          </a:ln>
        </p:spPr>
      </p:pic>
      <p:pic>
        <p:nvPicPr>
          <p:cNvPr descr=" " id="426" name="Google Shape;426;p4"/>
          <p:cNvPicPr preferRelativeResize="0"/>
          <p:nvPr/>
        </p:nvPicPr>
        <p:blipFill rotWithShape="1">
          <a:blip r:embed="rId67">
            <a:alphaModFix/>
          </a:blip>
          <a:srcRect b="0" l="0" r="0" t="0"/>
          <a:stretch/>
        </p:blipFill>
        <p:spPr>
          <a:xfrm>
            <a:off x="10389985" y="13487505"/>
            <a:ext cx="86784" cy="101501"/>
          </a:xfrm>
          <a:prstGeom prst="rect">
            <a:avLst/>
          </a:prstGeom>
          <a:noFill/>
          <a:ln>
            <a:noFill/>
          </a:ln>
        </p:spPr>
      </p:pic>
      <p:pic>
        <p:nvPicPr>
          <p:cNvPr descr=" " id="427" name="Google Shape;427;p4"/>
          <p:cNvPicPr preferRelativeResize="0"/>
          <p:nvPr/>
        </p:nvPicPr>
        <p:blipFill rotWithShape="1">
          <a:blip r:embed="rId68">
            <a:alphaModFix/>
          </a:blip>
          <a:srcRect b="0" l="0" r="0" t="0"/>
          <a:stretch/>
        </p:blipFill>
        <p:spPr>
          <a:xfrm>
            <a:off x="10999662" y="12471499"/>
            <a:ext cx="86784" cy="101501"/>
          </a:xfrm>
          <a:prstGeom prst="rect">
            <a:avLst/>
          </a:prstGeom>
          <a:noFill/>
          <a:ln>
            <a:noFill/>
          </a:ln>
        </p:spPr>
      </p:pic>
      <p:pic>
        <p:nvPicPr>
          <p:cNvPr descr=" " id="428" name="Google Shape;428;p4"/>
          <p:cNvPicPr preferRelativeResize="0"/>
          <p:nvPr/>
        </p:nvPicPr>
        <p:blipFill rotWithShape="1">
          <a:blip r:embed="rId68">
            <a:alphaModFix/>
          </a:blip>
          <a:srcRect b="0" l="0" r="0" t="0"/>
          <a:stretch/>
        </p:blipFill>
        <p:spPr>
          <a:xfrm>
            <a:off x="10999662" y="12471499"/>
            <a:ext cx="86784" cy="101501"/>
          </a:xfrm>
          <a:prstGeom prst="rect">
            <a:avLst/>
          </a:prstGeom>
          <a:noFill/>
          <a:ln>
            <a:noFill/>
          </a:ln>
        </p:spPr>
      </p:pic>
      <p:pic>
        <p:nvPicPr>
          <p:cNvPr descr=" " id="429" name="Google Shape;429;p4"/>
          <p:cNvPicPr preferRelativeResize="0"/>
          <p:nvPr/>
        </p:nvPicPr>
        <p:blipFill rotWithShape="1">
          <a:blip r:embed="rId69">
            <a:alphaModFix/>
          </a:blip>
          <a:srcRect b="0" l="0" r="0" t="0"/>
          <a:stretch/>
        </p:blipFill>
        <p:spPr>
          <a:xfrm>
            <a:off x="14378290" y="12471512"/>
            <a:ext cx="87475" cy="101383"/>
          </a:xfrm>
          <a:prstGeom prst="rect">
            <a:avLst/>
          </a:prstGeom>
          <a:noFill/>
          <a:ln>
            <a:noFill/>
          </a:ln>
        </p:spPr>
      </p:pic>
      <p:pic>
        <p:nvPicPr>
          <p:cNvPr descr=" " id="430" name="Google Shape;430;p4"/>
          <p:cNvPicPr preferRelativeResize="0"/>
          <p:nvPr/>
        </p:nvPicPr>
        <p:blipFill rotWithShape="1">
          <a:blip r:embed="rId70">
            <a:alphaModFix/>
          </a:blip>
          <a:srcRect b="0" l="0" r="0" t="0"/>
          <a:stretch/>
        </p:blipFill>
        <p:spPr>
          <a:xfrm>
            <a:off x="14378293" y="12471512"/>
            <a:ext cx="87475" cy="101383"/>
          </a:xfrm>
          <a:prstGeom prst="rect">
            <a:avLst/>
          </a:prstGeom>
          <a:noFill/>
          <a:ln>
            <a:noFill/>
          </a:ln>
        </p:spPr>
      </p:pic>
      <p:pic>
        <p:nvPicPr>
          <p:cNvPr descr=" " id="431" name="Google Shape;431;p4"/>
          <p:cNvPicPr preferRelativeResize="0"/>
          <p:nvPr/>
        </p:nvPicPr>
        <p:blipFill rotWithShape="1">
          <a:blip r:embed="rId71">
            <a:alphaModFix/>
          </a:blip>
          <a:srcRect b="0" l="0" r="0" t="0"/>
          <a:stretch/>
        </p:blipFill>
        <p:spPr>
          <a:xfrm>
            <a:off x="330334" y="5638887"/>
            <a:ext cx="130492" cy="126820"/>
          </a:xfrm>
          <a:prstGeom prst="rect">
            <a:avLst/>
          </a:prstGeom>
          <a:noFill/>
          <a:ln>
            <a:noFill/>
          </a:ln>
        </p:spPr>
      </p:pic>
      <p:pic>
        <p:nvPicPr>
          <p:cNvPr descr=" " id="432" name="Google Shape;432;p4"/>
          <p:cNvPicPr preferRelativeResize="0"/>
          <p:nvPr/>
        </p:nvPicPr>
        <p:blipFill rotWithShape="1">
          <a:blip r:embed="rId72">
            <a:alphaModFix/>
          </a:blip>
          <a:srcRect b="0" l="0" r="0" t="0"/>
          <a:stretch/>
        </p:blipFill>
        <p:spPr>
          <a:xfrm>
            <a:off x="330331" y="5638887"/>
            <a:ext cx="130492" cy="126820"/>
          </a:xfrm>
          <a:prstGeom prst="rect">
            <a:avLst/>
          </a:prstGeom>
          <a:noFill/>
          <a:ln>
            <a:noFill/>
          </a:ln>
        </p:spPr>
      </p:pic>
      <p:pic>
        <p:nvPicPr>
          <p:cNvPr descr=" " id="433" name="Google Shape;433;p4"/>
          <p:cNvPicPr preferRelativeResize="0"/>
          <p:nvPr/>
        </p:nvPicPr>
        <p:blipFill rotWithShape="1">
          <a:blip r:embed="rId73">
            <a:alphaModFix/>
          </a:blip>
          <a:srcRect b="0" l="0" r="0" t="0"/>
          <a:stretch/>
        </p:blipFill>
        <p:spPr>
          <a:xfrm>
            <a:off x="2006851" y="11861881"/>
            <a:ext cx="86917" cy="76039"/>
          </a:xfrm>
          <a:prstGeom prst="rect">
            <a:avLst/>
          </a:prstGeom>
          <a:noFill/>
          <a:ln>
            <a:noFill/>
          </a:ln>
        </p:spPr>
      </p:pic>
      <p:pic>
        <p:nvPicPr>
          <p:cNvPr descr=" " id="434" name="Google Shape;434;p4"/>
          <p:cNvPicPr preferRelativeResize="0"/>
          <p:nvPr/>
        </p:nvPicPr>
        <p:blipFill rotWithShape="1">
          <a:blip r:embed="rId73">
            <a:alphaModFix/>
          </a:blip>
          <a:srcRect b="0" l="0" r="0" t="0"/>
          <a:stretch/>
        </p:blipFill>
        <p:spPr>
          <a:xfrm>
            <a:off x="2006851" y="11861881"/>
            <a:ext cx="86917" cy="76039"/>
          </a:xfrm>
          <a:prstGeom prst="rect">
            <a:avLst/>
          </a:prstGeom>
          <a:noFill/>
          <a:ln>
            <a:noFill/>
          </a:ln>
        </p:spPr>
      </p:pic>
      <p:pic>
        <p:nvPicPr>
          <p:cNvPr descr=" " id="435" name="Google Shape;435;p4"/>
          <p:cNvPicPr preferRelativeResize="0"/>
          <p:nvPr/>
        </p:nvPicPr>
        <p:blipFill rotWithShape="1">
          <a:blip r:embed="rId74">
            <a:alphaModFix/>
          </a:blip>
          <a:srcRect b="0" l="0" r="0" t="0"/>
          <a:stretch/>
        </p:blipFill>
        <p:spPr>
          <a:xfrm>
            <a:off x="2413302" y="13360400"/>
            <a:ext cx="130343" cy="126919"/>
          </a:xfrm>
          <a:prstGeom prst="rect">
            <a:avLst/>
          </a:prstGeom>
          <a:noFill/>
          <a:ln>
            <a:noFill/>
          </a:ln>
        </p:spPr>
      </p:pic>
      <p:pic>
        <p:nvPicPr>
          <p:cNvPr descr=" " id="436" name="Google Shape;436;p4"/>
          <p:cNvPicPr preferRelativeResize="0"/>
          <p:nvPr/>
        </p:nvPicPr>
        <p:blipFill rotWithShape="1">
          <a:blip r:embed="rId74">
            <a:alphaModFix/>
          </a:blip>
          <a:srcRect b="0" l="0" r="0" t="0"/>
          <a:stretch/>
        </p:blipFill>
        <p:spPr>
          <a:xfrm>
            <a:off x="2413302" y="13360400"/>
            <a:ext cx="130343" cy="126919"/>
          </a:xfrm>
          <a:prstGeom prst="rect">
            <a:avLst/>
          </a:prstGeom>
          <a:noFill/>
          <a:ln>
            <a:noFill/>
          </a:ln>
        </p:spPr>
      </p:pic>
      <p:pic>
        <p:nvPicPr>
          <p:cNvPr descr=" " id="437" name="Google Shape;437;p4"/>
          <p:cNvPicPr preferRelativeResize="0"/>
          <p:nvPr/>
        </p:nvPicPr>
        <p:blipFill rotWithShape="1">
          <a:blip r:embed="rId75">
            <a:alphaModFix/>
          </a:blip>
          <a:srcRect b="0" l="0" r="0" t="0"/>
          <a:stretch/>
        </p:blipFill>
        <p:spPr>
          <a:xfrm>
            <a:off x="0" y="0"/>
            <a:ext cx="24387048" cy="13716000"/>
          </a:xfrm>
          <a:prstGeom prst="rect">
            <a:avLst/>
          </a:prstGeom>
          <a:solidFill>
            <a:srgbClr val="1F3864">
              <a:alpha val="54901"/>
            </a:srgbClr>
          </a:solidFill>
          <a:ln>
            <a:noFill/>
          </a:ln>
        </p:spPr>
      </p:pic>
      <p:pic>
        <p:nvPicPr>
          <p:cNvPr descr=" " id="438" name="Google Shape;438;p4"/>
          <p:cNvPicPr preferRelativeResize="0"/>
          <p:nvPr/>
        </p:nvPicPr>
        <p:blipFill rotWithShape="1">
          <a:blip r:embed="rId76">
            <a:alphaModFix/>
          </a:blip>
          <a:srcRect b="0" l="0" r="0" t="0"/>
          <a:stretch/>
        </p:blipFill>
        <p:spPr>
          <a:xfrm>
            <a:off x="12282435" y="38100"/>
            <a:ext cx="1981448" cy="1955800"/>
          </a:xfrm>
          <a:prstGeom prst="rect">
            <a:avLst/>
          </a:prstGeom>
          <a:noFill/>
          <a:ln>
            <a:noFill/>
          </a:ln>
        </p:spPr>
      </p:pic>
      <p:pic>
        <p:nvPicPr>
          <p:cNvPr descr=" " id="439" name="Google Shape;439;p4"/>
          <p:cNvPicPr preferRelativeResize="0"/>
          <p:nvPr/>
        </p:nvPicPr>
        <p:blipFill rotWithShape="1">
          <a:blip r:embed="rId77">
            <a:alphaModFix/>
          </a:blip>
          <a:srcRect b="0" l="0" r="0" t="0"/>
          <a:stretch/>
        </p:blipFill>
        <p:spPr>
          <a:xfrm>
            <a:off x="9005426" y="1130300"/>
            <a:ext cx="1981448" cy="1981200"/>
          </a:xfrm>
          <a:prstGeom prst="rect">
            <a:avLst/>
          </a:prstGeom>
          <a:noFill/>
          <a:ln>
            <a:noFill/>
          </a:ln>
        </p:spPr>
      </p:pic>
      <p:pic>
        <p:nvPicPr>
          <p:cNvPr descr=" " id="440" name="Google Shape;440;p4"/>
          <p:cNvPicPr preferRelativeResize="0"/>
          <p:nvPr/>
        </p:nvPicPr>
        <p:blipFill rotWithShape="1">
          <a:blip r:embed="rId78">
            <a:alphaModFix/>
          </a:blip>
          <a:srcRect b="0" l="0" r="0" t="0"/>
          <a:stretch/>
        </p:blipFill>
        <p:spPr>
          <a:xfrm>
            <a:off x="10643930" y="0"/>
            <a:ext cx="3048381" cy="1447800"/>
          </a:xfrm>
          <a:prstGeom prst="rect">
            <a:avLst/>
          </a:prstGeom>
          <a:noFill/>
          <a:ln>
            <a:noFill/>
          </a:ln>
        </p:spPr>
      </p:pic>
      <p:pic>
        <p:nvPicPr>
          <p:cNvPr descr=" " id="441" name="Google Shape;441;p4"/>
          <p:cNvPicPr preferRelativeResize="0"/>
          <p:nvPr/>
        </p:nvPicPr>
        <p:blipFill rotWithShape="1">
          <a:blip r:embed="rId79">
            <a:alphaModFix/>
          </a:blip>
          <a:srcRect b="0" l="0" r="0" t="0"/>
          <a:stretch/>
        </p:blipFill>
        <p:spPr>
          <a:xfrm>
            <a:off x="10770946" y="0"/>
            <a:ext cx="2819752" cy="1320800"/>
          </a:xfrm>
          <a:prstGeom prst="rect">
            <a:avLst/>
          </a:prstGeom>
          <a:noFill/>
          <a:ln>
            <a:noFill/>
          </a:ln>
        </p:spPr>
      </p:pic>
      <p:pic>
        <p:nvPicPr>
          <p:cNvPr descr=" " id="442" name="Google Shape;442;p4"/>
          <p:cNvPicPr preferRelativeResize="0"/>
          <p:nvPr/>
        </p:nvPicPr>
        <p:blipFill rotWithShape="1">
          <a:blip r:embed="rId76">
            <a:alphaModFix/>
          </a:blip>
          <a:srcRect b="0" l="0" r="0" t="0"/>
          <a:stretch/>
        </p:blipFill>
        <p:spPr>
          <a:xfrm>
            <a:off x="14492511" y="38100"/>
            <a:ext cx="1981448" cy="1955800"/>
          </a:xfrm>
          <a:prstGeom prst="rect">
            <a:avLst/>
          </a:prstGeom>
          <a:noFill/>
          <a:ln>
            <a:noFill/>
          </a:ln>
        </p:spPr>
      </p:pic>
      <p:pic>
        <p:nvPicPr>
          <p:cNvPr descr=" " id="443" name="Google Shape;443;p4"/>
          <p:cNvPicPr preferRelativeResize="0"/>
          <p:nvPr/>
        </p:nvPicPr>
        <p:blipFill rotWithShape="1">
          <a:blip r:embed="rId76">
            <a:alphaModFix/>
          </a:blip>
          <a:srcRect b="0" l="0" r="0" t="0"/>
          <a:stretch/>
        </p:blipFill>
        <p:spPr>
          <a:xfrm>
            <a:off x="14492511" y="38100"/>
            <a:ext cx="1981448" cy="1955800"/>
          </a:xfrm>
          <a:prstGeom prst="rect">
            <a:avLst/>
          </a:prstGeom>
          <a:noFill/>
          <a:ln>
            <a:noFill/>
          </a:ln>
        </p:spPr>
      </p:pic>
      <p:pic>
        <p:nvPicPr>
          <p:cNvPr descr=" " id="444" name="Google Shape;444;p4"/>
          <p:cNvPicPr preferRelativeResize="0"/>
          <p:nvPr/>
        </p:nvPicPr>
        <p:blipFill rotWithShape="1">
          <a:blip r:embed="rId78">
            <a:alphaModFix/>
          </a:blip>
          <a:srcRect b="0" l="0" r="0" t="0"/>
          <a:stretch/>
        </p:blipFill>
        <p:spPr>
          <a:xfrm>
            <a:off x="12854007" y="0"/>
            <a:ext cx="3048381" cy="1447800"/>
          </a:xfrm>
          <a:prstGeom prst="rect">
            <a:avLst/>
          </a:prstGeom>
          <a:noFill/>
          <a:ln>
            <a:noFill/>
          </a:ln>
        </p:spPr>
      </p:pic>
      <p:pic>
        <p:nvPicPr>
          <p:cNvPr descr=" " id="445" name="Google Shape;445;p4"/>
          <p:cNvPicPr preferRelativeResize="0"/>
          <p:nvPr/>
        </p:nvPicPr>
        <p:blipFill rotWithShape="1">
          <a:blip r:embed="rId80">
            <a:alphaModFix/>
          </a:blip>
          <a:srcRect b="0" l="0" r="0" t="0"/>
          <a:stretch/>
        </p:blipFill>
        <p:spPr>
          <a:xfrm>
            <a:off x="12981022" y="0"/>
            <a:ext cx="2794349" cy="1320800"/>
          </a:xfrm>
          <a:prstGeom prst="rect">
            <a:avLst/>
          </a:prstGeom>
          <a:noFill/>
          <a:ln>
            <a:noFill/>
          </a:ln>
        </p:spPr>
      </p:pic>
      <p:pic>
        <p:nvPicPr>
          <p:cNvPr descr=" " id="446" name="Google Shape;446;p4"/>
          <p:cNvPicPr preferRelativeResize="0"/>
          <p:nvPr/>
        </p:nvPicPr>
        <p:blipFill rotWithShape="1">
          <a:blip r:embed="rId81">
            <a:alphaModFix/>
          </a:blip>
          <a:srcRect b="0" l="0" r="0" t="0"/>
          <a:stretch/>
        </p:blipFill>
        <p:spPr>
          <a:xfrm>
            <a:off x="7913089" y="2222500"/>
            <a:ext cx="1956044" cy="1981200"/>
          </a:xfrm>
          <a:prstGeom prst="rect">
            <a:avLst/>
          </a:prstGeom>
          <a:noFill/>
          <a:ln>
            <a:noFill/>
          </a:ln>
        </p:spPr>
      </p:pic>
      <p:pic>
        <p:nvPicPr>
          <p:cNvPr descr=" " id="447" name="Google Shape;447;p4"/>
          <p:cNvPicPr preferRelativeResize="0"/>
          <p:nvPr/>
        </p:nvPicPr>
        <p:blipFill rotWithShape="1">
          <a:blip r:embed="rId81">
            <a:alphaModFix/>
          </a:blip>
          <a:srcRect b="0" l="0" r="0" t="0"/>
          <a:stretch/>
        </p:blipFill>
        <p:spPr>
          <a:xfrm>
            <a:off x="7913089" y="2222500"/>
            <a:ext cx="1956044" cy="1981200"/>
          </a:xfrm>
          <a:prstGeom prst="rect">
            <a:avLst/>
          </a:prstGeom>
          <a:noFill/>
          <a:ln>
            <a:noFill/>
          </a:ln>
        </p:spPr>
      </p:pic>
      <p:pic>
        <p:nvPicPr>
          <p:cNvPr descr=" " id="448" name="Google Shape;448;p4"/>
          <p:cNvPicPr preferRelativeResize="0"/>
          <p:nvPr/>
        </p:nvPicPr>
        <p:blipFill rotWithShape="1">
          <a:blip r:embed="rId82">
            <a:alphaModFix/>
          </a:blip>
          <a:srcRect b="0" l="0" r="0" t="0"/>
          <a:stretch/>
        </p:blipFill>
        <p:spPr>
          <a:xfrm>
            <a:off x="13006426" y="533400"/>
            <a:ext cx="228548" cy="965200"/>
          </a:xfrm>
          <a:prstGeom prst="rect">
            <a:avLst/>
          </a:prstGeom>
          <a:noFill/>
          <a:ln>
            <a:noFill/>
          </a:ln>
        </p:spPr>
      </p:pic>
      <p:pic>
        <p:nvPicPr>
          <p:cNvPr descr=" " id="449" name="Google Shape;449;p4"/>
          <p:cNvPicPr preferRelativeResize="0"/>
          <p:nvPr/>
        </p:nvPicPr>
        <p:blipFill rotWithShape="1">
          <a:blip r:embed="rId83">
            <a:alphaModFix/>
          </a:blip>
          <a:srcRect b="0" l="0" r="0" t="0"/>
          <a:stretch/>
        </p:blipFill>
        <p:spPr>
          <a:xfrm>
            <a:off x="13006426" y="533400"/>
            <a:ext cx="228554" cy="965200"/>
          </a:xfrm>
          <a:prstGeom prst="rect">
            <a:avLst/>
          </a:prstGeom>
          <a:noFill/>
          <a:ln>
            <a:noFill/>
          </a:ln>
        </p:spPr>
      </p:pic>
      <p:pic>
        <p:nvPicPr>
          <p:cNvPr descr=" " id="450" name="Google Shape;450;p4"/>
          <p:cNvPicPr preferRelativeResize="0"/>
          <p:nvPr/>
        </p:nvPicPr>
        <p:blipFill rotWithShape="1">
          <a:blip r:embed="rId84">
            <a:alphaModFix/>
          </a:blip>
          <a:srcRect b="0" l="0" r="0" t="0"/>
          <a:stretch/>
        </p:blipFill>
        <p:spPr>
          <a:xfrm>
            <a:off x="13312417" y="533400"/>
            <a:ext cx="252878" cy="965200"/>
          </a:xfrm>
          <a:prstGeom prst="rect">
            <a:avLst/>
          </a:prstGeom>
          <a:noFill/>
          <a:ln>
            <a:noFill/>
          </a:ln>
        </p:spPr>
      </p:pic>
      <p:pic>
        <p:nvPicPr>
          <p:cNvPr descr=" " id="451" name="Google Shape;451;p4"/>
          <p:cNvPicPr preferRelativeResize="0"/>
          <p:nvPr/>
        </p:nvPicPr>
        <p:blipFill rotWithShape="1">
          <a:blip r:embed="rId85">
            <a:alphaModFix/>
          </a:blip>
          <a:srcRect b="0" l="0" r="0" t="0"/>
          <a:stretch/>
        </p:blipFill>
        <p:spPr>
          <a:xfrm>
            <a:off x="13312414" y="533400"/>
            <a:ext cx="252881" cy="965200"/>
          </a:xfrm>
          <a:prstGeom prst="rect">
            <a:avLst/>
          </a:prstGeom>
          <a:noFill/>
          <a:ln>
            <a:noFill/>
          </a:ln>
        </p:spPr>
      </p:pic>
      <p:pic>
        <p:nvPicPr>
          <p:cNvPr descr=" " id="452" name="Google Shape;452;p4"/>
          <p:cNvPicPr preferRelativeResize="0"/>
          <p:nvPr/>
        </p:nvPicPr>
        <p:blipFill rotWithShape="1">
          <a:blip r:embed="rId86">
            <a:alphaModFix/>
          </a:blip>
          <a:srcRect b="0" l="0" r="0" t="0"/>
          <a:stretch/>
        </p:blipFill>
        <p:spPr>
          <a:xfrm>
            <a:off x="9793572" y="1930484"/>
            <a:ext cx="187708" cy="203116"/>
          </a:xfrm>
          <a:prstGeom prst="rect">
            <a:avLst/>
          </a:prstGeom>
          <a:noFill/>
          <a:ln>
            <a:noFill/>
          </a:ln>
        </p:spPr>
      </p:pic>
      <p:pic>
        <p:nvPicPr>
          <p:cNvPr descr=" " id="453" name="Google Shape;453;p4"/>
          <p:cNvPicPr preferRelativeResize="0"/>
          <p:nvPr/>
        </p:nvPicPr>
        <p:blipFill rotWithShape="1">
          <a:blip r:embed="rId87">
            <a:alphaModFix/>
          </a:blip>
          <a:srcRect b="0" l="0" r="0" t="0"/>
          <a:stretch/>
        </p:blipFill>
        <p:spPr>
          <a:xfrm>
            <a:off x="9793578" y="1930487"/>
            <a:ext cx="187711" cy="203116"/>
          </a:xfrm>
          <a:prstGeom prst="rect">
            <a:avLst/>
          </a:prstGeom>
          <a:noFill/>
          <a:ln>
            <a:noFill/>
          </a:ln>
        </p:spPr>
      </p:pic>
      <p:pic>
        <p:nvPicPr>
          <p:cNvPr descr=" " id="454" name="Google Shape;454;p4"/>
          <p:cNvPicPr preferRelativeResize="0"/>
          <p:nvPr/>
        </p:nvPicPr>
        <p:blipFill rotWithShape="1">
          <a:blip r:embed="rId88">
            <a:alphaModFix/>
          </a:blip>
          <a:srcRect b="0" l="0" r="0" t="0"/>
          <a:stretch/>
        </p:blipFill>
        <p:spPr>
          <a:xfrm>
            <a:off x="9506881" y="1651084"/>
            <a:ext cx="953177" cy="939716"/>
          </a:xfrm>
          <a:prstGeom prst="rect">
            <a:avLst/>
          </a:prstGeom>
          <a:noFill/>
          <a:ln>
            <a:noFill/>
          </a:ln>
        </p:spPr>
      </p:pic>
      <p:pic>
        <p:nvPicPr>
          <p:cNvPr descr=" " id="455" name="Google Shape;455;p4"/>
          <p:cNvPicPr preferRelativeResize="0"/>
          <p:nvPr/>
        </p:nvPicPr>
        <p:blipFill rotWithShape="1">
          <a:blip r:embed="rId89">
            <a:alphaModFix/>
          </a:blip>
          <a:srcRect b="0" l="0" r="0" t="0"/>
          <a:stretch/>
        </p:blipFill>
        <p:spPr>
          <a:xfrm>
            <a:off x="9506878" y="1651087"/>
            <a:ext cx="953180" cy="939716"/>
          </a:xfrm>
          <a:prstGeom prst="rect">
            <a:avLst/>
          </a:prstGeom>
          <a:noFill/>
          <a:ln>
            <a:noFill/>
          </a:ln>
        </p:spPr>
      </p:pic>
      <p:pic>
        <p:nvPicPr>
          <p:cNvPr descr=" " id="456" name="Google Shape;456;p4"/>
          <p:cNvPicPr preferRelativeResize="0"/>
          <p:nvPr/>
        </p:nvPicPr>
        <p:blipFill rotWithShape="1">
          <a:blip r:embed="rId90">
            <a:alphaModFix/>
          </a:blip>
          <a:srcRect b="0" l="0" r="0" t="0"/>
          <a:stretch/>
        </p:blipFill>
        <p:spPr>
          <a:xfrm>
            <a:off x="9935231" y="2006684"/>
            <a:ext cx="303666" cy="380833"/>
          </a:xfrm>
          <a:prstGeom prst="rect">
            <a:avLst/>
          </a:prstGeom>
          <a:noFill/>
          <a:ln>
            <a:noFill/>
          </a:ln>
        </p:spPr>
      </p:pic>
      <p:pic>
        <p:nvPicPr>
          <p:cNvPr descr=" " id="457" name="Google Shape;457;p4"/>
          <p:cNvPicPr preferRelativeResize="0"/>
          <p:nvPr/>
        </p:nvPicPr>
        <p:blipFill rotWithShape="1">
          <a:blip r:embed="rId91">
            <a:alphaModFix/>
          </a:blip>
          <a:srcRect b="0" l="0" r="0" t="0"/>
          <a:stretch/>
        </p:blipFill>
        <p:spPr>
          <a:xfrm>
            <a:off x="9935228" y="2006687"/>
            <a:ext cx="303672" cy="380833"/>
          </a:xfrm>
          <a:prstGeom prst="rect">
            <a:avLst/>
          </a:prstGeom>
          <a:noFill/>
          <a:ln>
            <a:noFill/>
          </a:ln>
        </p:spPr>
      </p:pic>
      <p:pic>
        <p:nvPicPr>
          <p:cNvPr descr=" " id="458" name="Google Shape;458;p4"/>
          <p:cNvPicPr preferRelativeResize="0"/>
          <p:nvPr/>
        </p:nvPicPr>
        <p:blipFill rotWithShape="1">
          <a:blip r:embed="rId78">
            <a:alphaModFix/>
          </a:blip>
          <a:srcRect b="0" l="0" r="0" t="0"/>
          <a:stretch/>
        </p:blipFill>
        <p:spPr>
          <a:xfrm>
            <a:off x="8459257" y="0"/>
            <a:ext cx="3048381" cy="1447800"/>
          </a:xfrm>
          <a:prstGeom prst="rect">
            <a:avLst/>
          </a:prstGeom>
          <a:noFill/>
          <a:ln>
            <a:noFill/>
          </a:ln>
        </p:spPr>
      </p:pic>
      <p:pic>
        <p:nvPicPr>
          <p:cNvPr descr=" " id="459" name="Google Shape;459;p4"/>
          <p:cNvPicPr preferRelativeResize="0"/>
          <p:nvPr/>
        </p:nvPicPr>
        <p:blipFill rotWithShape="1">
          <a:blip r:embed="rId79">
            <a:alphaModFix/>
          </a:blip>
          <a:srcRect b="0" l="0" r="0" t="0"/>
          <a:stretch/>
        </p:blipFill>
        <p:spPr>
          <a:xfrm>
            <a:off x="8586273" y="0"/>
            <a:ext cx="2819752" cy="1320800"/>
          </a:xfrm>
          <a:prstGeom prst="rect">
            <a:avLst/>
          </a:prstGeom>
          <a:noFill/>
          <a:ln>
            <a:noFill/>
          </a:ln>
        </p:spPr>
      </p:pic>
      <p:pic>
        <p:nvPicPr>
          <p:cNvPr descr=" " id="460" name="Google Shape;460;p4"/>
          <p:cNvPicPr preferRelativeResize="0"/>
          <p:nvPr/>
        </p:nvPicPr>
        <p:blipFill rotWithShape="1">
          <a:blip r:embed="rId76">
            <a:alphaModFix/>
          </a:blip>
          <a:srcRect b="0" l="0" r="0" t="0"/>
          <a:stretch/>
        </p:blipFill>
        <p:spPr>
          <a:xfrm>
            <a:off x="5830029" y="38100"/>
            <a:ext cx="1981448" cy="1955800"/>
          </a:xfrm>
          <a:prstGeom prst="rect">
            <a:avLst/>
          </a:prstGeom>
          <a:noFill/>
          <a:ln>
            <a:noFill/>
          </a:ln>
        </p:spPr>
      </p:pic>
      <p:pic>
        <p:nvPicPr>
          <p:cNvPr descr=" " id="461" name="Google Shape;461;p4"/>
          <p:cNvPicPr preferRelativeResize="0"/>
          <p:nvPr/>
        </p:nvPicPr>
        <p:blipFill rotWithShape="1">
          <a:blip r:embed="rId76">
            <a:alphaModFix/>
          </a:blip>
          <a:srcRect b="0" l="0" r="0" t="0"/>
          <a:stretch/>
        </p:blipFill>
        <p:spPr>
          <a:xfrm>
            <a:off x="5830029" y="38100"/>
            <a:ext cx="1981448" cy="1955800"/>
          </a:xfrm>
          <a:prstGeom prst="rect">
            <a:avLst/>
          </a:prstGeom>
          <a:noFill/>
          <a:ln>
            <a:noFill/>
          </a:ln>
        </p:spPr>
      </p:pic>
      <p:sp>
        <p:nvSpPr>
          <p:cNvPr id="462" name="Google Shape;462;p4"/>
          <p:cNvSpPr/>
          <p:nvPr/>
        </p:nvSpPr>
        <p:spPr>
          <a:xfrm>
            <a:off x="6280935" y="5067300"/>
            <a:ext cx="11825178" cy="3581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3" name="Google Shape;463;p4"/>
          <p:cNvSpPr/>
          <p:nvPr/>
        </p:nvSpPr>
        <p:spPr>
          <a:xfrm>
            <a:off x="6287286" y="5067300"/>
            <a:ext cx="11812476"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4" name="Google Shape;464;p4"/>
          <p:cNvSpPr/>
          <p:nvPr/>
        </p:nvSpPr>
        <p:spPr>
          <a:xfrm>
            <a:off x="6287286" y="5067300"/>
            <a:ext cx="11829412"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Who are our Stakeholders??</a:t>
            </a:r>
            <a:endParaRPr b="0" i="0" sz="6400" u="none" cap="none" strike="noStrike">
              <a:solidFill>
                <a:schemeClr val="dk1"/>
              </a:solidFill>
              <a:latin typeface="Calibri"/>
              <a:ea typeface="Calibri"/>
              <a:cs typeface="Calibri"/>
              <a:sym typeface="Calibri"/>
            </a:endParaRPr>
          </a:p>
        </p:txBody>
      </p:sp>
      <p:sp>
        <p:nvSpPr>
          <p:cNvPr id="465" name="Google Shape;465;p4"/>
          <p:cNvSpPr/>
          <p:nvPr/>
        </p:nvSpPr>
        <p:spPr>
          <a:xfrm>
            <a:off x="6213193" y="6819900"/>
            <a:ext cx="11960662" cy="196426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Poppins SemiBold"/>
              <a:buNone/>
            </a:pPr>
            <a:r>
              <a:rPr b="0" i="0" lang="en-US" sz="3200" u="none" cap="none" strike="noStrike">
                <a:solidFill>
                  <a:srgbClr val="FFFFFF"/>
                </a:solidFill>
                <a:latin typeface="Poppins SemiBold"/>
                <a:ea typeface="Poppins SemiBold"/>
                <a:cs typeface="Poppins SemiBold"/>
                <a:sym typeface="Poppins SemiBold"/>
              </a:rPr>
              <a:t>Government and policymakers, regulators, investors, industry, entrepreneurs, scientists, academic researchers​</a:t>
            </a:r>
            <a:endParaRPr b="0" i="0" sz="3200" u="none" cap="none" strike="noStrike">
              <a:solidFill>
                <a:schemeClr val="dk1"/>
              </a:solidFill>
              <a:latin typeface="Calibri"/>
              <a:ea typeface="Calibri"/>
              <a:cs typeface="Calibri"/>
              <a:sym typeface="Calibri"/>
            </a:endParaRPr>
          </a:p>
        </p:txBody>
      </p:sp>
      <p:sp>
        <p:nvSpPr>
          <p:cNvPr id="466" name="Google Shape;466;p4"/>
          <p:cNvSpPr txBox="1"/>
          <p:nvPr/>
        </p:nvSpPr>
        <p:spPr>
          <a:xfrm>
            <a:off x="15842974" y="114173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1" name="Shape 471"/>
        <p:cNvGrpSpPr/>
        <p:nvPr/>
      </p:nvGrpSpPr>
      <p:grpSpPr>
        <a:xfrm>
          <a:off x="0" y="0"/>
          <a:ext cx="0" cy="0"/>
          <a:chOff x="0" y="0"/>
          <a:chExt cx="0" cy="0"/>
        </a:xfrm>
      </p:grpSpPr>
      <p:pic>
        <p:nvPicPr>
          <p:cNvPr descr=" " id="472" name="Google Shape;472;p5"/>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473" name="Google Shape;473;p5"/>
          <p:cNvPicPr preferRelativeResize="0"/>
          <p:nvPr/>
        </p:nvPicPr>
        <p:blipFill rotWithShape="1">
          <a:blip r:embed="rId4">
            <a:alphaModFix/>
          </a:blip>
          <a:srcRect b="0" l="0" r="0" t="0"/>
          <a:stretch/>
        </p:blipFill>
        <p:spPr>
          <a:xfrm>
            <a:off x="0" y="0"/>
            <a:ext cx="24387048" cy="13716000"/>
          </a:xfrm>
          <a:prstGeom prst="rect">
            <a:avLst/>
          </a:prstGeom>
          <a:noFill/>
          <a:ln>
            <a:noFill/>
          </a:ln>
        </p:spPr>
      </p:pic>
      <p:pic>
        <p:nvPicPr>
          <p:cNvPr descr=" " id="474" name="Google Shape;474;p5"/>
          <p:cNvPicPr preferRelativeResize="0"/>
          <p:nvPr/>
        </p:nvPicPr>
        <p:blipFill rotWithShape="1">
          <a:blip r:embed="rId5">
            <a:alphaModFix/>
          </a:blip>
          <a:srcRect b="0" l="0" r="0" t="0"/>
          <a:stretch/>
        </p:blipFill>
        <p:spPr>
          <a:xfrm>
            <a:off x="22888261" y="10541000"/>
            <a:ext cx="1498787" cy="2921000"/>
          </a:xfrm>
          <a:prstGeom prst="rect">
            <a:avLst/>
          </a:prstGeom>
          <a:noFill/>
          <a:ln>
            <a:noFill/>
          </a:ln>
        </p:spPr>
      </p:pic>
      <p:pic>
        <p:nvPicPr>
          <p:cNvPr descr=" " id="475" name="Google Shape;475;p5"/>
          <p:cNvPicPr preferRelativeResize="0"/>
          <p:nvPr/>
        </p:nvPicPr>
        <p:blipFill rotWithShape="1">
          <a:blip r:embed="rId6">
            <a:alphaModFix/>
          </a:blip>
          <a:srcRect b="0" l="0" r="0" t="0"/>
          <a:stretch/>
        </p:blipFill>
        <p:spPr>
          <a:xfrm>
            <a:off x="23701162" y="10896600"/>
            <a:ext cx="127016" cy="127000"/>
          </a:xfrm>
          <a:prstGeom prst="rect">
            <a:avLst/>
          </a:prstGeom>
          <a:noFill/>
          <a:ln>
            <a:noFill/>
          </a:ln>
        </p:spPr>
      </p:pic>
      <p:pic>
        <p:nvPicPr>
          <p:cNvPr descr=" " id="476" name="Google Shape;476;p5"/>
          <p:cNvPicPr preferRelativeResize="0"/>
          <p:nvPr/>
        </p:nvPicPr>
        <p:blipFill rotWithShape="1">
          <a:blip r:embed="rId6">
            <a:alphaModFix/>
          </a:blip>
          <a:srcRect b="0" l="0" r="0" t="0"/>
          <a:stretch/>
        </p:blipFill>
        <p:spPr>
          <a:xfrm>
            <a:off x="23701162" y="10896600"/>
            <a:ext cx="127016" cy="127000"/>
          </a:xfrm>
          <a:prstGeom prst="rect">
            <a:avLst/>
          </a:prstGeom>
          <a:noFill/>
          <a:ln>
            <a:noFill/>
          </a:ln>
        </p:spPr>
      </p:pic>
      <p:pic>
        <p:nvPicPr>
          <p:cNvPr descr=" " id="477" name="Google Shape;477;p5"/>
          <p:cNvPicPr preferRelativeResize="0"/>
          <p:nvPr/>
        </p:nvPicPr>
        <p:blipFill rotWithShape="1">
          <a:blip r:embed="rId7">
            <a:alphaModFix/>
          </a:blip>
          <a:srcRect b="0" l="0" r="0" t="0"/>
          <a:stretch/>
        </p:blipFill>
        <p:spPr>
          <a:xfrm>
            <a:off x="23167696" y="9779000"/>
            <a:ext cx="101613" cy="101600"/>
          </a:xfrm>
          <a:prstGeom prst="rect">
            <a:avLst/>
          </a:prstGeom>
          <a:noFill/>
          <a:ln>
            <a:noFill/>
          </a:ln>
        </p:spPr>
      </p:pic>
      <p:pic>
        <p:nvPicPr>
          <p:cNvPr descr=" " id="478" name="Google Shape;478;p5"/>
          <p:cNvPicPr preferRelativeResize="0"/>
          <p:nvPr/>
        </p:nvPicPr>
        <p:blipFill rotWithShape="1">
          <a:blip r:embed="rId7">
            <a:alphaModFix/>
          </a:blip>
          <a:srcRect b="0" l="0" r="0" t="0"/>
          <a:stretch/>
        </p:blipFill>
        <p:spPr>
          <a:xfrm>
            <a:off x="23167696" y="9779000"/>
            <a:ext cx="101613" cy="101600"/>
          </a:xfrm>
          <a:prstGeom prst="rect">
            <a:avLst/>
          </a:prstGeom>
          <a:noFill/>
          <a:ln>
            <a:noFill/>
          </a:ln>
        </p:spPr>
      </p:pic>
      <p:pic>
        <p:nvPicPr>
          <p:cNvPr descr=" " id="479" name="Google Shape;479;p5"/>
          <p:cNvPicPr preferRelativeResize="0"/>
          <p:nvPr/>
        </p:nvPicPr>
        <p:blipFill rotWithShape="1">
          <a:blip r:embed="rId6">
            <a:alphaModFix/>
          </a:blip>
          <a:srcRect b="0" l="0" r="0" t="0"/>
          <a:stretch/>
        </p:blipFill>
        <p:spPr>
          <a:xfrm>
            <a:off x="21872134" y="11912600"/>
            <a:ext cx="127016" cy="127000"/>
          </a:xfrm>
          <a:prstGeom prst="rect">
            <a:avLst/>
          </a:prstGeom>
          <a:noFill/>
          <a:ln>
            <a:noFill/>
          </a:ln>
        </p:spPr>
      </p:pic>
      <p:pic>
        <p:nvPicPr>
          <p:cNvPr descr=" " id="480" name="Google Shape;480;p5"/>
          <p:cNvPicPr preferRelativeResize="0"/>
          <p:nvPr/>
        </p:nvPicPr>
        <p:blipFill rotWithShape="1">
          <a:blip r:embed="rId6">
            <a:alphaModFix/>
          </a:blip>
          <a:srcRect b="0" l="0" r="0" t="0"/>
          <a:stretch/>
        </p:blipFill>
        <p:spPr>
          <a:xfrm>
            <a:off x="21872134" y="11912600"/>
            <a:ext cx="127016" cy="127000"/>
          </a:xfrm>
          <a:prstGeom prst="rect">
            <a:avLst/>
          </a:prstGeom>
          <a:noFill/>
          <a:ln>
            <a:noFill/>
          </a:ln>
        </p:spPr>
      </p:pic>
      <p:pic>
        <p:nvPicPr>
          <p:cNvPr descr=" " id="481" name="Google Shape;481;p5"/>
          <p:cNvPicPr preferRelativeResize="0"/>
          <p:nvPr/>
        </p:nvPicPr>
        <p:blipFill rotWithShape="1">
          <a:blip r:embed="rId8">
            <a:alphaModFix/>
          </a:blip>
          <a:srcRect b="0" l="0" r="0" t="0"/>
          <a:stretch/>
        </p:blipFill>
        <p:spPr>
          <a:xfrm>
            <a:off x="23218502" y="12598400"/>
            <a:ext cx="152419" cy="127000"/>
          </a:xfrm>
          <a:prstGeom prst="rect">
            <a:avLst/>
          </a:prstGeom>
          <a:noFill/>
          <a:ln>
            <a:noFill/>
          </a:ln>
        </p:spPr>
      </p:pic>
      <p:pic>
        <p:nvPicPr>
          <p:cNvPr descr=" " id="482" name="Google Shape;482;p5"/>
          <p:cNvPicPr preferRelativeResize="0"/>
          <p:nvPr/>
        </p:nvPicPr>
        <p:blipFill rotWithShape="1">
          <a:blip r:embed="rId8">
            <a:alphaModFix/>
          </a:blip>
          <a:srcRect b="0" l="0" r="0" t="0"/>
          <a:stretch/>
        </p:blipFill>
        <p:spPr>
          <a:xfrm>
            <a:off x="23218502" y="12598400"/>
            <a:ext cx="152419" cy="127000"/>
          </a:xfrm>
          <a:prstGeom prst="rect">
            <a:avLst/>
          </a:prstGeom>
          <a:noFill/>
          <a:ln>
            <a:noFill/>
          </a:ln>
        </p:spPr>
      </p:pic>
      <p:pic>
        <p:nvPicPr>
          <p:cNvPr descr=" " id="483" name="Google Shape;483;p5"/>
          <p:cNvPicPr preferRelativeResize="0"/>
          <p:nvPr/>
        </p:nvPicPr>
        <p:blipFill rotWithShape="1">
          <a:blip r:embed="rId7">
            <a:alphaModFix/>
          </a:blip>
          <a:srcRect b="0" l="0" r="0" t="0"/>
          <a:stretch/>
        </p:blipFill>
        <p:spPr>
          <a:xfrm>
            <a:off x="19458832" y="12903200"/>
            <a:ext cx="101613" cy="101600"/>
          </a:xfrm>
          <a:prstGeom prst="rect">
            <a:avLst/>
          </a:prstGeom>
          <a:noFill/>
          <a:ln>
            <a:noFill/>
          </a:ln>
        </p:spPr>
      </p:pic>
      <p:pic>
        <p:nvPicPr>
          <p:cNvPr descr=" " id="484" name="Google Shape;484;p5"/>
          <p:cNvPicPr preferRelativeResize="0"/>
          <p:nvPr/>
        </p:nvPicPr>
        <p:blipFill rotWithShape="1">
          <a:blip r:embed="rId7">
            <a:alphaModFix/>
          </a:blip>
          <a:srcRect b="0" l="0" r="0" t="0"/>
          <a:stretch/>
        </p:blipFill>
        <p:spPr>
          <a:xfrm>
            <a:off x="19458832" y="12903200"/>
            <a:ext cx="101613" cy="101600"/>
          </a:xfrm>
          <a:prstGeom prst="rect">
            <a:avLst/>
          </a:prstGeom>
          <a:noFill/>
          <a:ln>
            <a:noFill/>
          </a:ln>
        </p:spPr>
      </p:pic>
      <p:pic>
        <p:nvPicPr>
          <p:cNvPr descr=" " id="485" name="Google Shape;485;p5"/>
          <p:cNvPicPr preferRelativeResize="0"/>
          <p:nvPr/>
        </p:nvPicPr>
        <p:blipFill rotWithShape="1">
          <a:blip r:embed="rId7">
            <a:alphaModFix/>
          </a:blip>
          <a:srcRect b="0" l="0" r="0" t="0"/>
          <a:stretch/>
        </p:blipFill>
        <p:spPr>
          <a:xfrm>
            <a:off x="17655207" y="12344400"/>
            <a:ext cx="101613" cy="101600"/>
          </a:xfrm>
          <a:prstGeom prst="rect">
            <a:avLst/>
          </a:prstGeom>
          <a:noFill/>
          <a:ln>
            <a:noFill/>
          </a:ln>
        </p:spPr>
      </p:pic>
      <p:pic>
        <p:nvPicPr>
          <p:cNvPr descr=" " id="486" name="Google Shape;486;p5"/>
          <p:cNvPicPr preferRelativeResize="0"/>
          <p:nvPr/>
        </p:nvPicPr>
        <p:blipFill rotWithShape="1">
          <a:blip r:embed="rId7">
            <a:alphaModFix/>
          </a:blip>
          <a:srcRect b="0" l="0" r="0" t="0"/>
          <a:stretch/>
        </p:blipFill>
        <p:spPr>
          <a:xfrm>
            <a:off x="17655207" y="12344400"/>
            <a:ext cx="101613" cy="101600"/>
          </a:xfrm>
          <a:prstGeom prst="rect">
            <a:avLst/>
          </a:prstGeom>
          <a:noFill/>
          <a:ln>
            <a:noFill/>
          </a:ln>
        </p:spPr>
      </p:pic>
      <p:pic>
        <p:nvPicPr>
          <p:cNvPr descr=" " id="487" name="Google Shape;487;p5"/>
          <p:cNvPicPr preferRelativeResize="0"/>
          <p:nvPr/>
        </p:nvPicPr>
        <p:blipFill rotWithShape="1">
          <a:blip r:embed="rId6">
            <a:alphaModFix/>
          </a:blip>
          <a:srcRect b="0" l="0" r="0" t="0"/>
          <a:stretch/>
        </p:blipFill>
        <p:spPr>
          <a:xfrm>
            <a:off x="21592699" y="8305800"/>
            <a:ext cx="127016" cy="127000"/>
          </a:xfrm>
          <a:prstGeom prst="rect">
            <a:avLst/>
          </a:prstGeom>
          <a:noFill/>
          <a:ln>
            <a:noFill/>
          </a:ln>
        </p:spPr>
      </p:pic>
      <p:pic>
        <p:nvPicPr>
          <p:cNvPr descr=" " id="488" name="Google Shape;488;p5"/>
          <p:cNvPicPr preferRelativeResize="0"/>
          <p:nvPr/>
        </p:nvPicPr>
        <p:blipFill rotWithShape="1">
          <a:blip r:embed="rId6">
            <a:alphaModFix/>
          </a:blip>
          <a:srcRect b="0" l="0" r="0" t="0"/>
          <a:stretch/>
        </p:blipFill>
        <p:spPr>
          <a:xfrm>
            <a:off x="21592699" y="8305800"/>
            <a:ext cx="127016" cy="127000"/>
          </a:xfrm>
          <a:prstGeom prst="rect">
            <a:avLst/>
          </a:prstGeom>
          <a:noFill/>
          <a:ln>
            <a:noFill/>
          </a:ln>
        </p:spPr>
      </p:pic>
      <p:pic>
        <p:nvPicPr>
          <p:cNvPr descr=" " id="489" name="Google Shape;489;p5"/>
          <p:cNvPicPr preferRelativeResize="0"/>
          <p:nvPr/>
        </p:nvPicPr>
        <p:blipFill rotWithShape="1">
          <a:blip r:embed="rId7">
            <a:alphaModFix/>
          </a:blip>
          <a:srcRect b="0" l="0" r="0" t="0"/>
          <a:stretch/>
        </p:blipFill>
        <p:spPr>
          <a:xfrm>
            <a:off x="23066083" y="6858000"/>
            <a:ext cx="101613" cy="101600"/>
          </a:xfrm>
          <a:prstGeom prst="rect">
            <a:avLst/>
          </a:prstGeom>
          <a:noFill/>
          <a:ln>
            <a:noFill/>
          </a:ln>
        </p:spPr>
      </p:pic>
      <p:pic>
        <p:nvPicPr>
          <p:cNvPr descr=" " id="490" name="Google Shape;490;p5"/>
          <p:cNvPicPr preferRelativeResize="0"/>
          <p:nvPr/>
        </p:nvPicPr>
        <p:blipFill rotWithShape="1">
          <a:blip r:embed="rId7">
            <a:alphaModFix/>
          </a:blip>
          <a:srcRect b="0" l="0" r="0" t="0"/>
          <a:stretch/>
        </p:blipFill>
        <p:spPr>
          <a:xfrm>
            <a:off x="23066083" y="6858000"/>
            <a:ext cx="101613" cy="101600"/>
          </a:xfrm>
          <a:prstGeom prst="rect">
            <a:avLst/>
          </a:prstGeom>
          <a:noFill/>
          <a:ln>
            <a:noFill/>
          </a:ln>
        </p:spPr>
      </p:pic>
      <p:pic>
        <p:nvPicPr>
          <p:cNvPr descr=" " id="491" name="Google Shape;491;p5"/>
          <p:cNvPicPr preferRelativeResize="0"/>
          <p:nvPr/>
        </p:nvPicPr>
        <p:blipFill rotWithShape="1">
          <a:blip r:embed="rId9">
            <a:alphaModFix/>
          </a:blip>
          <a:srcRect b="0" l="0" r="0" t="0"/>
          <a:stretch/>
        </p:blipFill>
        <p:spPr>
          <a:xfrm>
            <a:off x="20043105" y="11480800"/>
            <a:ext cx="76210" cy="101600"/>
          </a:xfrm>
          <a:prstGeom prst="rect">
            <a:avLst/>
          </a:prstGeom>
          <a:noFill/>
          <a:ln>
            <a:noFill/>
          </a:ln>
        </p:spPr>
      </p:pic>
      <p:pic>
        <p:nvPicPr>
          <p:cNvPr descr=" " id="492" name="Google Shape;492;p5"/>
          <p:cNvPicPr preferRelativeResize="0"/>
          <p:nvPr/>
        </p:nvPicPr>
        <p:blipFill rotWithShape="1">
          <a:blip r:embed="rId9">
            <a:alphaModFix/>
          </a:blip>
          <a:srcRect b="0" l="0" r="0" t="0"/>
          <a:stretch/>
        </p:blipFill>
        <p:spPr>
          <a:xfrm>
            <a:off x="20043105" y="11480800"/>
            <a:ext cx="76210" cy="101600"/>
          </a:xfrm>
          <a:prstGeom prst="rect">
            <a:avLst/>
          </a:prstGeom>
          <a:noFill/>
          <a:ln>
            <a:noFill/>
          </a:ln>
        </p:spPr>
      </p:pic>
      <p:pic>
        <p:nvPicPr>
          <p:cNvPr descr=" " id="493" name="Google Shape;493;p5"/>
          <p:cNvPicPr preferRelativeResize="0"/>
          <p:nvPr/>
        </p:nvPicPr>
        <p:blipFill rotWithShape="1">
          <a:blip r:embed="rId10">
            <a:alphaModFix/>
          </a:blip>
          <a:srcRect b="0" l="0" r="0" t="0"/>
          <a:stretch/>
        </p:blipFill>
        <p:spPr>
          <a:xfrm>
            <a:off x="21567296" y="13563600"/>
            <a:ext cx="101613" cy="76200"/>
          </a:xfrm>
          <a:prstGeom prst="rect">
            <a:avLst/>
          </a:prstGeom>
          <a:noFill/>
          <a:ln>
            <a:noFill/>
          </a:ln>
        </p:spPr>
      </p:pic>
      <p:pic>
        <p:nvPicPr>
          <p:cNvPr descr=" " id="494" name="Google Shape;494;p5"/>
          <p:cNvPicPr preferRelativeResize="0"/>
          <p:nvPr/>
        </p:nvPicPr>
        <p:blipFill rotWithShape="1">
          <a:blip r:embed="rId10">
            <a:alphaModFix/>
          </a:blip>
          <a:srcRect b="0" l="0" r="0" t="0"/>
          <a:stretch/>
        </p:blipFill>
        <p:spPr>
          <a:xfrm>
            <a:off x="21567296" y="13563600"/>
            <a:ext cx="101613" cy="76200"/>
          </a:xfrm>
          <a:prstGeom prst="rect">
            <a:avLst/>
          </a:prstGeom>
          <a:noFill/>
          <a:ln>
            <a:noFill/>
          </a:ln>
        </p:spPr>
      </p:pic>
      <p:sp>
        <p:nvSpPr>
          <p:cNvPr id="495" name="Google Shape;495;p5"/>
          <p:cNvSpPr/>
          <p:nvPr/>
        </p:nvSpPr>
        <p:spPr>
          <a:xfrm>
            <a:off x="127" y="1"/>
            <a:ext cx="24387048" cy="13639800"/>
          </a:xfrm>
          <a:prstGeom prst="rect">
            <a:avLst/>
          </a:prstGeom>
          <a:solidFill>
            <a:srgbClr val="2F5496">
              <a:alpha val="5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6" name="Google Shape;496;p5"/>
          <p:cNvSpPr/>
          <p:nvPr/>
        </p:nvSpPr>
        <p:spPr>
          <a:xfrm>
            <a:off x="2171971" y="1778000"/>
            <a:ext cx="18925365"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7" name="Google Shape;497;p5"/>
          <p:cNvSpPr/>
          <p:nvPr/>
        </p:nvSpPr>
        <p:spPr>
          <a:xfrm>
            <a:off x="2171971" y="1778000"/>
            <a:ext cx="19196333"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Key questions</a:t>
            </a:r>
            <a:endParaRPr b="0" i="0" sz="6400" u="none" cap="none" strike="noStrike">
              <a:solidFill>
                <a:schemeClr val="dk1"/>
              </a:solidFill>
              <a:latin typeface="Calibri"/>
              <a:ea typeface="Calibri"/>
              <a:cs typeface="Calibri"/>
              <a:sym typeface="Calibri"/>
            </a:endParaRPr>
          </a:p>
        </p:txBody>
      </p:sp>
      <p:sp>
        <p:nvSpPr>
          <p:cNvPr id="498" name="Google Shape;498;p5"/>
          <p:cNvSpPr/>
          <p:nvPr/>
        </p:nvSpPr>
        <p:spPr>
          <a:xfrm>
            <a:off x="2324391" y="10058400"/>
            <a:ext cx="21122740"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499" name="Google Shape;499;p5"/>
          <p:cNvPicPr preferRelativeResize="0"/>
          <p:nvPr/>
        </p:nvPicPr>
        <p:blipFill rotWithShape="1">
          <a:blip r:embed="rId11">
            <a:alphaModFix/>
          </a:blip>
          <a:srcRect b="0" l="0" r="0" t="0"/>
          <a:stretch/>
        </p:blipFill>
        <p:spPr>
          <a:xfrm>
            <a:off x="2081723" y="8121650"/>
            <a:ext cx="762095" cy="762000"/>
          </a:xfrm>
          <a:prstGeom prst="rect">
            <a:avLst/>
          </a:prstGeom>
          <a:noFill/>
          <a:ln>
            <a:noFill/>
          </a:ln>
        </p:spPr>
      </p:pic>
      <p:pic>
        <p:nvPicPr>
          <p:cNvPr descr=" " id="500" name="Google Shape;500;p5"/>
          <p:cNvPicPr preferRelativeResize="0"/>
          <p:nvPr/>
        </p:nvPicPr>
        <p:blipFill rotWithShape="1">
          <a:blip r:embed="rId12">
            <a:alphaModFix/>
          </a:blip>
          <a:srcRect b="0" l="0" r="0" t="0"/>
          <a:stretch/>
        </p:blipFill>
        <p:spPr>
          <a:xfrm>
            <a:off x="2270148" y="7969250"/>
            <a:ext cx="635079" cy="603250"/>
          </a:xfrm>
          <a:prstGeom prst="rect">
            <a:avLst/>
          </a:prstGeom>
          <a:noFill/>
          <a:ln>
            <a:noFill/>
          </a:ln>
        </p:spPr>
      </p:pic>
      <p:sp>
        <p:nvSpPr>
          <p:cNvPr id="501" name="Google Shape;501;p5"/>
          <p:cNvSpPr/>
          <p:nvPr/>
        </p:nvSpPr>
        <p:spPr>
          <a:xfrm>
            <a:off x="3391324" y="8056788"/>
            <a:ext cx="20191290" cy="7450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Medium"/>
                <a:ea typeface="Poppins Medium"/>
                <a:cs typeface="Poppins Medium"/>
                <a:sym typeface="Poppins Medium"/>
              </a:rPr>
              <a:t>How do we adapt preclinical animal models to best predict outcomes in humans?</a:t>
            </a:r>
            <a:endParaRPr b="0" i="0" sz="1400" u="none" cap="none" strike="noStrike">
              <a:solidFill>
                <a:srgbClr val="000000"/>
              </a:solidFill>
              <a:latin typeface="Arial"/>
              <a:ea typeface="Arial"/>
              <a:cs typeface="Arial"/>
              <a:sym typeface="Arial"/>
            </a:endParaRPr>
          </a:p>
        </p:txBody>
      </p:sp>
      <p:sp>
        <p:nvSpPr>
          <p:cNvPr id="502" name="Google Shape;502;p5"/>
          <p:cNvSpPr/>
          <p:nvPr/>
        </p:nvSpPr>
        <p:spPr>
          <a:xfrm>
            <a:off x="2311689" y="3581400"/>
            <a:ext cx="2112274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503" name="Google Shape;503;p5"/>
          <p:cNvPicPr preferRelativeResize="0"/>
          <p:nvPr/>
        </p:nvPicPr>
        <p:blipFill rotWithShape="1">
          <a:blip r:embed="rId13">
            <a:alphaModFix/>
          </a:blip>
          <a:srcRect b="0" l="0" r="0" t="0"/>
          <a:stretch/>
        </p:blipFill>
        <p:spPr>
          <a:xfrm>
            <a:off x="2311689" y="3581400"/>
            <a:ext cx="762095" cy="762000"/>
          </a:xfrm>
          <a:prstGeom prst="rect">
            <a:avLst/>
          </a:prstGeom>
          <a:noFill/>
          <a:ln>
            <a:noFill/>
          </a:ln>
        </p:spPr>
      </p:pic>
      <p:sp>
        <p:nvSpPr>
          <p:cNvPr id="504" name="Google Shape;504;p5"/>
          <p:cNvSpPr/>
          <p:nvPr/>
        </p:nvSpPr>
        <p:spPr>
          <a:xfrm>
            <a:off x="3429602" y="11023600"/>
            <a:ext cx="18442405" cy="10498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Medium"/>
                <a:ea typeface="Poppins Medium"/>
                <a:cs typeface="Poppins Medium"/>
                <a:sym typeface="Poppins Medium"/>
              </a:rPr>
              <a:t>How can the application of AI enable the use of human datasets to develop more effective aging clocks and interventions </a:t>
            </a:r>
            <a:endParaRPr b="0" i="0" sz="1400" u="none" cap="none" strike="noStrike">
              <a:solidFill>
                <a:srgbClr val="000000"/>
              </a:solidFill>
              <a:latin typeface="Arial"/>
              <a:ea typeface="Arial"/>
              <a:cs typeface="Arial"/>
              <a:sym typeface="Arial"/>
            </a:endParaRPr>
          </a:p>
        </p:txBody>
      </p:sp>
      <p:sp>
        <p:nvSpPr>
          <p:cNvPr id="505" name="Google Shape;505;p5"/>
          <p:cNvSpPr/>
          <p:nvPr/>
        </p:nvSpPr>
        <p:spPr>
          <a:xfrm>
            <a:off x="2311689" y="5740400"/>
            <a:ext cx="2112274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506" name="Google Shape;506;p5"/>
          <p:cNvPicPr preferRelativeResize="0"/>
          <p:nvPr/>
        </p:nvPicPr>
        <p:blipFill rotWithShape="1">
          <a:blip r:embed="rId11">
            <a:alphaModFix/>
          </a:blip>
          <a:srcRect b="0" l="0" r="0" t="0"/>
          <a:stretch/>
        </p:blipFill>
        <p:spPr>
          <a:xfrm>
            <a:off x="2197375" y="4949684"/>
            <a:ext cx="762095" cy="762000"/>
          </a:xfrm>
          <a:prstGeom prst="rect">
            <a:avLst/>
          </a:prstGeom>
          <a:noFill/>
          <a:ln>
            <a:noFill/>
          </a:ln>
        </p:spPr>
      </p:pic>
      <p:pic>
        <p:nvPicPr>
          <p:cNvPr descr=" " id="507" name="Google Shape;507;p5"/>
          <p:cNvPicPr preferRelativeResize="0"/>
          <p:nvPr/>
        </p:nvPicPr>
        <p:blipFill rotWithShape="1">
          <a:blip r:embed="rId14">
            <a:alphaModFix/>
          </a:blip>
          <a:srcRect b="0" l="0" r="0" t="0"/>
          <a:stretch/>
        </p:blipFill>
        <p:spPr>
          <a:xfrm>
            <a:off x="2204442" y="11182439"/>
            <a:ext cx="616154" cy="698333"/>
          </a:xfrm>
          <a:prstGeom prst="rect">
            <a:avLst/>
          </a:prstGeom>
          <a:noFill/>
          <a:ln>
            <a:noFill/>
          </a:ln>
        </p:spPr>
      </p:pic>
      <p:sp>
        <p:nvSpPr>
          <p:cNvPr id="508" name="Google Shape;508;p5"/>
          <p:cNvSpPr/>
          <p:nvPr/>
        </p:nvSpPr>
        <p:spPr>
          <a:xfrm>
            <a:off x="3378622" y="5740400"/>
            <a:ext cx="20055807"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9" name="Google Shape;509;p5"/>
          <p:cNvSpPr/>
          <p:nvPr/>
        </p:nvSpPr>
        <p:spPr>
          <a:xfrm>
            <a:off x="3509872" y="3716715"/>
            <a:ext cx="20191290" cy="8445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Which interventions will work best in which humans?  </a:t>
            </a:r>
            <a:endParaRPr b="0" i="0" sz="3200" u="none" cap="none" strike="noStrike">
              <a:solidFill>
                <a:schemeClr val="dk1"/>
              </a:solidFill>
              <a:latin typeface="Calibri"/>
              <a:ea typeface="Calibri"/>
              <a:cs typeface="Calibri"/>
              <a:sym typeface="Calibri"/>
            </a:endParaRPr>
          </a:p>
        </p:txBody>
      </p:sp>
      <p:sp>
        <p:nvSpPr>
          <p:cNvPr id="510" name="Google Shape;510;p5"/>
          <p:cNvSpPr/>
          <p:nvPr/>
        </p:nvSpPr>
        <p:spPr>
          <a:xfrm>
            <a:off x="2260883" y="7899400"/>
            <a:ext cx="2112274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511" name="Google Shape;511;p5"/>
          <p:cNvPicPr preferRelativeResize="0"/>
          <p:nvPr/>
        </p:nvPicPr>
        <p:blipFill rotWithShape="1">
          <a:blip r:embed="rId11">
            <a:alphaModFix/>
          </a:blip>
          <a:srcRect b="0" l="0" r="0" t="0"/>
          <a:stretch/>
        </p:blipFill>
        <p:spPr>
          <a:xfrm>
            <a:off x="2000995" y="6293757"/>
            <a:ext cx="762095" cy="762000"/>
          </a:xfrm>
          <a:prstGeom prst="rect">
            <a:avLst/>
          </a:prstGeom>
          <a:noFill/>
          <a:ln>
            <a:noFill/>
          </a:ln>
        </p:spPr>
      </p:pic>
      <p:pic>
        <p:nvPicPr>
          <p:cNvPr descr=" " id="512" name="Google Shape;512;p5"/>
          <p:cNvPicPr preferRelativeResize="0"/>
          <p:nvPr/>
        </p:nvPicPr>
        <p:blipFill rotWithShape="1">
          <a:blip r:embed="rId15">
            <a:alphaModFix/>
          </a:blip>
          <a:srcRect b="0" l="0" r="0" t="0"/>
          <a:stretch/>
        </p:blipFill>
        <p:spPr>
          <a:xfrm>
            <a:off x="2301117" y="6396038"/>
            <a:ext cx="635079" cy="633412"/>
          </a:xfrm>
          <a:prstGeom prst="rect">
            <a:avLst/>
          </a:prstGeom>
          <a:noFill/>
          <a:ln>
            <a:noFill/>
          </a:ln>
        </p:spPr>
      </p:pic>
      <p:sp>
        <p:nvSpPr>
          <p:cNvPr id="513" name="Google Shape;513;p5"/>
          <p:cNvSpPr/>
          <p:nvPr/>
        </p:nvSpPr>
        <p:spPr>
          <a:xfrm>
            <a:off x="3391324" y="6530671"/>
            <a:ext cx="20191290"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Medium"/>
                <a:ea typeface="Poppins Medium"/>
                <a:cs typeface="Poppins Medium"/>
                <a:sym typeface="Poppins Medium"/>
              </a:rPr>
              <a:t>Which biomarkers will be most effective? Systemic/organ-specific/hallmark specific?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3200"/>
              <a:buFont typeface="Calibri"/>
              <a:buNone/>
            </a:pPr>
            <a:r>
              <a:t/>
            </a:r>
            <a:endParaRPr b="0" i="0" sz="3200" u="none" cap="none" strike="noStrike">
              <a:solidFill>
                <a:srgbClr val="FFFFFF"/>
              </a:solidFill>
              <a:latin typeface="Poppins Medium"/>
              <a:ea typeface="Poppins Medium"/>
              <a:cs typeface="Poppins Medium"/>
              <a:sym typeface="Poppins Medium"/>
            </a:endParaRPr>
          </a:p>
        </p:txBody>
      </p:sp>
      <p:sp>
        <p:nvSpPr>
          <p:cNvPr id="514" name="Google Shape;514;p5"/>
          <p:cNvSpPr/>
          <p:nvPr/>
        </p:nvSpPr>
        <p:spPr>
          <a:xfrm>
            <a:off x="3446364" y="5035095"/>
            <a:ext cx="20191290" cy="84455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Medium"/>
                <a:ea typeface="Poppins Medium"/>
                <a:cs typeface="Poppins Medium"/>
                <a:sym typeface="Poppins Medium"/>
              </a:rPr>
              <a:t>How do we combine interventions for additive/synergistic effects?</a:t>
            </a:r>
            <a:endParaRPr b="0" i="0" sz="1400" u="none" cap="none" strike="noStrike">
              <a:solidFill>
                <a:srgbClr val="000000"/>
              </a:solidFill>
              <a:latin typeface="Arial"/>
              <a:ea typeface="Arial"/>
              <a:cs typeface="Arial"/>
              <a:sym typeface="Arial"/>
            </a:endParaRPr>
          </a:p>
        </p:txBody>
      </p:sp>
      <p:pic>
        <p:nvPicPr>
          <p:cNvPr descr=" " id="515" name="Google Shape;515;p5"/>
          <p:cNvPicPr preferRelativeResize="0"/>
          <p:nvPr/>
        </p:nvPicPr>
        <p:blipFill rotWithShape="1">
          <a:blip r:embed="rId13">
            <a:alphaModFix/>
          </a:blip>
          <a:srcRect b="0" l="0" r="0" t="0"/>
          <a:stretch/>
        </p:blipFill>
        <p:spPr>
          <a:xfrm>
            <a:off x="2206639" y="9448800"/>
            <a:ext cx="762095" cy="762000"/>
          </a:xfrm>
          <a:prstGeom prst="rect">
            <a:avLst/>
          </a:prstGeom>
          <a:noFill/>
          <a:ln>
            <a:noFill/>
          </a:ln>
        </p:spPr>
      </p:pic>
      <p:sp>
        <p:nvSpPr>
          <p:cNvPr id="516" name="Google Shape;516;p5"/>
          <p:cNvSpPr/>
          <p:nvPr/>
        </p:nvSpPr>
        <p:spPr>
          <a:xfrm>
            <a:off x="3391324" y="9360657"/>
            <a:ext cx="20191290" cy="7450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Medium"/>
                <a:ea typeface="Poppins Medium"/>
                <a:cs typeface="Poppins Medium"/>
                <a:sym typeface="Poppins Medium"/>
              </a:rPr>
              <a:t>How to efficiently store, integrate and share multi-omic data from diverse cohorts to support studies on human aging and longevity?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rgbClr val="FFFFFF"/>
              </a:solidFill>
              <a:latin typeface="Poppins Medium"/>
              <a:ea typeface="Poppins Medium"/>
              <a:cs typeface="Poppins Medium"/>
              <a:sym typeface="Poppins Medium"/>
            </a:endParaRPr>
          </a:p>
        </p:txBody>
      </p:sp>
      <p:pic>
        <p:nvPicPr>
          <p:cNvPr descr=" " id="517" name="Google Shape;517;p5"/>
          <p:cNvPicPr preferRelativeResize="0"/>
          <p:nvPr/>
        </p:nvPicPr>
        <p:blipFill rotWithShape="1">
          <a:blip r:embed="rId14">
            <a:alphaModFix/>
          </a:blip>
          <a:srcRect b="0" l="0" r="0" t="0"/>
          <a:stretch/>
        </p:blipFill>
        <p:spPr>
          <a:xfrm>
            <a:off x="2181225" y="4945910"/>
            <a:ext cx="662593" cy="698333"/>
          </a:xfrm>
          <a:prstGeom prst="rect">
            <a:avLst/>
          </a:prstGeom>
          <a:noFill/>
          <a:ln>
            <a:noFill/>
          </a:ln>
        </p:spPr>
      </p:pic>
      <p:sp>
        <p:nvSpPr>
          <p:cNvPr id="518" name="Google Shape;518;p5"/>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3" name="Shape 523"/>
        <p:cNvGrpSpPr/>
        <p:nvPr/>
      </p:nvGrpSpPr>
      <p:grpSpPr>
        <a:xfrm>
          <a:off x="0" y="0"/>
          <a:ext cx="0" cy="0"/>
          <a:chOff x="0" y="0"/>
          <a:chExt cx="0" cy="0"/>
        </a:xfrm>
      </p:grpSpPr>
      <p:pic>
        <p:nvPicPr>
          <p:cNvPr descr=" " id="524" name="Google Shape;524;p6"/>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525" name="Google Shape;525;p6"/>
          <p:cNvPicPr preferRelativeResize="0"/>
          <p:nvPr/>
        </p:nvPicPr>
        <p:blipFill rotWithShape="1">
          <a:blip r:embed="rId4">
            <a:alphaModFix/>
          </a:blip>
          <a:srcRect b="0" l="0" r="0" t="0"/>
          <a:stretch/>
        </p:blipFill>
        <p:spPr>
          <a:xfrm>
            <a:off x="0" y="0"/>
            <a:ext cx="24387048" cy="13716000"/>
          </a:xfrm>
          <a:prstGeom prst="rect">
            <a:avLst/>
          </a:prstGeom>
          <a:noFill/>
          <a:ln>
            <a:noFill/>
          </a:ln>
        </p:spPr>
      </p:pic>
      <p:pic>
        <p:nvPicPr>
          <p:cNvPr descr=" " id="526" name="Google Shape;526;p6"/>
          <p:cNvPicPr preferRelativeResize="0"/>
          <p:nvPr/>
        </p:nvPicPr>
        <p:blipFill rotWithShape="1">
          <a:blip r:embed="rId5">
            <a:alphaModFix/>
          </a:blip>
          <a:srcRect b="0" l="0" r="0" t="0"/>
          <a:stretch/>
        </p:blipFill>
        <p:spPr>
          <a:xfrm>
            <a:off x="22888261" y="10541000"/>
            <a:ext cx="1498787" cy="2921000"/>
          </a:xfrm>
          <a:prstGeom prst="rect">
            <a:avLst/>
          </a:prstGeom>
          <a:noFill/>
          <a:ln>
            <a:noFill/>
          </a:ln>
        </p:spPr>
      </p:pic>
      <p:pic>
        <p:nvPicPr>
          <p:cNvPr descr=" " id="527" name="Google Shape;527;p6"/>
          <p:cNvPicPr preferRelativeResize="0"/>
          <p:nvPr/>
        </p:nvPicPr>
        <p:blipFill rotWithShape="1">
          <a:blip r:embed="rId6">
            <a:alphaModFix/>
          </a:blip>
          <a:srcRect b="0" l="0" r="0" t="0"/>
          <a:stretch/>
        </p:blipFill>
        <p:spPr>
          <a:xfrm>
            <a:off x="23701162" y="10896600"/>
            <a:ext cx="127016" cy="127000"/>
          </a:xfrm>
          <a:prstGeom prst="rect">
            <a:avLst/>
          </a:prstGeom>
          <a:noFill/>
          <a:ln>
            <a:noFill/>
          </a:ln>
        </p:spPr>
      </p:pic>
      <p:pic>
        <p:nvPicPr>
          <p:cNvPr descr=" " id="528" name="Google Shape;528;p6"/>
          <p:cNvPicPr preferRelativeResize="0"/>
          <p:nvPr/>
        </p:nvPicPr>
        <p:blipFill rotWithShape="1">
          <a:blip r:embed="rId6">
            <a:alphaModFix/>
          </a:blip>
          <a:srcRect b="0" l="0" r="0" t="0"/>
          <a:stretch/>
        </p:blipFill>
        <p:spPr>
          <a:xfrm>
            <a:off x="23701162" y="10896600"/>
            <a:ext cx="127016" cy="127000"/>
          </a:xfrm>
          <a:prstGeom prst="rect">
            <a:avLst/>
          </a:prstGeom>
          <a:noFill/>
          <a:ln>
            <a:noFill/>
          </a:ln>
        </p:spPr>
      </p:pic>
      <p:pic>
        <p:nvPicPr>
          <p:cNvPr descr=" " id="529" name="Google Shape;529;p6"/>
          <p:cNvPicPr preferRelativeResize="0"/>
          <p:nvPr/>
        </p:nvPicPr>
        <p:blipFill rotWithShape="1">
          <a:blip r:embed="rId7">
            <a:alphaModFix/>
          </a:blip>
          <a:srcRect b="0" l="0" r="0" t="0"/>
          <a:stretch/>
        </p:blipFill>
        <p:spPr>
          <a:xfrm>
            <a:off x="23167696" y="9779000"/>
            <a:ext cx="101613" cy="101600"/>
          </a:xfrm>
          <a:prstGeom prst="rect">
            <a:avLst/>
          </a:prstGeom>
          <a:noFill/>
          <a:ln>
            <a:noFill/>
          </a:ln>
        </p:spPr>
      </p:pic>
      <p:pic>
        <p:nvPicPr>
          <p:cNvPr descr=" " id="530" name="Google Shape;530;p6"/>
          <p:cNvPicPr preferRelativeResize="0"/>
          <p:nvPr/>
        </p:nvPicPr>
        <p:blipFill rotWithShape="1">
          <a:blip r:embed="rId7">
            <a:alphaModFix/>
          </a:blip>
          <a:srcRect b="0" l="0" r="0" t="0"/>
          <a:stretch/>
        </p:blipFill>
        <p:spPr>
          <a:xfrm>
            <a:off x="23167696" y="9779000"/>
            <a:ext cx="101613" cy="101600"/>
          </a:xfrm>
          <a:prstGeom prst="rect">
            <a:avLst/>
          </a:prstGeom>
          <a:noFill/>
          <a:ln>
            <a:noFill/>
          </a:ln>
        </p:spPr>
      </p:pic>
      <p:pic>
        <p:nvPicPr>
          <p:cNvPr descr=" " id="531" name="Google Shape;531;p6"/>
          <p:cNvPicPr preferRelativeResize="0"/>
          <p:nvPr/>
        </p:nvPicPr>
        <p:blipFill rotWithShape="1">
          <a:blip r:embed="rId6">
            <a:alphaModFix/>
          </a:blip>
          <a:srcRect b="0" l="0" r="0" t="0"/>
          <a:stretch/>
        </p:blipFill>
        <p:spPr>
          <a:xfrm>
            <a:off x="21872134" y="11912600"/>
            <a:ext cx="127016" cy="127000"/>
          </a:xfrm>
          <a:prstGeom prst="rect">
            <a:avLst/>
          </a:prstGeom>
          <a:noFill/>
          <a:ln>
            <a:noFill/>
          </a:ln>
        </p:spPr>
      </p:pic>
      <p:pic>
        <p:nvPicPr>
          <p:cNvPr descr=" " id="532" name="Google Shape;532;p6"/>
          <p:cNvPicPr preferRelativeResize="0"/>
          <p:nvPr/>
        </p:nvPicPr>
        <p:blipFill rotWithShape="1">
          <a:blip r:embed="rId6">
            <a:alphaModFix/>
          </a:blip>
          <a:srcRect b="0" l="0" r="0" t="0"/>
          <a:stretch/>
        </p:blipFill>
        <p:spPr>
          <a:xfrm>
            <a:off x="21872134" y="11912600"/>
            <a:ext cx="127016" cy="127000"/>
          </a:xfrm>
          <a:prstGeom prst="rect">
            <a:avLst/>
          </a:prstGeom>
          <a:noFill/>
          <a:ln>
            <a:noFill/>
          </a:ln>
        </p:spPr>
      </p:pic>
      <p:pic>
        <p:nvPicPr>
          <p:cNvPr descr=" " id="533" name="Google Shape;533;p6"/>
          <p:cNvPicPr preferRelativeResize="0"/>
          <p:nvPr/>
        </p:nvPicPr>
        <p:blipFill rotWithShape="1">
          <a:blip r:embed="rId8">
            <a:alphaModFix/>
          </a:blip>
          <a:srcRect b="0" l="0" r="0" t="0"/>
          <a:stretch/>
        </p:blipFill>
        <p:spPr>
          <a:xfrm>
            <a:off x="23218502" y="12598400"/>
            <a:ext cx="152419" cy="127000"/>
          </a:xfrm>
          <a:prstGeom prst="rect">
            <a:avLst/>
          </a:prstGeom>
          <a:noFill/>
          <a:ln>
            <a:noFill/>
          </a:ln>
        </p:spPr>
      </p:pic>
      <p:pic>
        <p:nvPicPr>
          <p:cNvPr descr=" " id="534" name="Google Shape;534;p6"/>
          <p:cNvPicPr preferRelativeResize="0"/>
          <p:nvPr/>
        </p:nvPicPr>
        <p:blipFill rotWithShape="1">
          <a:blip r:embed="rId8">
            <a:alphaModFix/>
          </a:blip>
          <a:srcRect b="0" l="0" r="0" t="0"/>
          <a:stretch/>
        </p:blipFill>
        <p:spPr>
          <a:xfrm>
            <a:off x="23218502" y="12598400"/>
            <a:ext cx="152419" cy="127000"/>
          </a:xfrm>
          <a:prstGeom prst="rect">
            <a:avLst/>
          </a:prstGeom>
          <a:noFill/>
          <a:ln>
            <a:noFill/>
          </a:ln>
        </p:spPr>
      </p:pic>
      <p:pic>
        <p:nvPicPr>
          <p:cNvPr descr=" " id="535" name="Google Shape;535;p6"/>
          <p:cNvPicPr preferRelativeResize="0"/>
          <p:nvPr/>
        </p:nvPicPr>
        <p:blipFill rotWithShape="1">
          <a:blip r:embed="rId7">
            <a:alphaModFix/>
          </a:blip>
          <a:srcRect b="0" l="0" r="0" t="0"/>
          <a:stretch/>
        </p:blipFill>
        <p:spPr>
          <a:xfrm>
            <a:off x="19458832" y="12903200"/>
            <a:ext cx="101613" cy="101600"/>
          </a:xfrm>
          <a:prstGeom prst="rect">
            <a:avLst/>
          </a:prstGeom>
          <a:noFill/>
          <a:ln>
            <a:noFill/>
          </a:ln>
        </p:spPr>
      </p:pic>
      <p:pic>
        <p:nvPicPr>
          <p:cNvPr descr=" " id="536" name="Google Shape;536;p6"/>
          <p:cNvPicPr preferRelativeResize="0"/>
          <p:nvPr/>
        </p:nvPicPr>
        <p:blipFill rotWithShape="1">
          <a:blip r:embed="rId7">
            <a:alphaModFix/>
          </a:blip>
          <a:srcRect b="0" l="0" r="0" t="0"/>
          <a:stretch/>
        </p:blipFill>
        <p:spPr>
          <a:xfrm>
            <a:off x="19458832" y="12903200"/>
            <a:ext cx="101613" cy="101600"/>
          </a:xfrm>
          <a:prstGeom prst="rect">
            <a:avLst/>
          </a:prstGeom>
          <a:noFill/>
          <a:ln>
            <a:noFill/>
          </a:ln>
        </p:spPr>
      </p:pic>
      <p:pic>
        <p:nvPicPr>
          <p:cNvPr descr=" " id="537" name="Google Shape;537;p6"/>
          <p:cNvPicPr preferRelativeResize="0"/>
          <p:nvPr/>
        </p:nvPicPr>
        <p:blipFill rotWithShape="1">
          <a:blip r:embed="rId7">
            <a:alphaModFix/>
          </a:blip>
          <a:srcRect b="0" l="0" r="0" t="0"/>
          <a:stretch/>
        </p:blipFill>
        <p:spPr>
          <a:xfrm>
            <a:off x="17655207" y="12344400"/>
            <a:ext cx="101613" cy="101600"/>
          </a:xfrm>
          <a:prstGeom prst="rect">
            <a:avLst/>
          </a:prstGeom>
          <a:noFill/>
          <a:ln>
            <a:noFill/>
          </a:ln>
        </p:spPr>
      </p:pic>
      <p:pic>
        <p:nvPicPr>
          <p:cNvPr descr=" " id="538" name="Google Shape;538;p6"/>
          <p:cNvPicPr preferRelativeResize="0"/>
          <p:nvPr/>
        </p:nvPicPr>
        <p:blipFill rotWithShape="1">
          <a:blip r:embed="rId7">
            <a:alphaModFix/>
          </a:blip>
          <a:srcRect b="0" l="0" r="0" t="0"/>
          <a:stretch/>
        </p:blipFill>
        <p:spPr>
          <a:xfrm>
            <a:off x="17655207" y="12344400"/>
            <a:ext cx="101613" cy="101600"/>
          </a:xfrm>
          <a:prstGeom prst="rect">
            <a:avLst/>
          </a:prstGeom>
          <a:noFill/>
          <a:ln>
            <a:noFill/>
          </a:ln>
        </p:spPr>
      </p:pic>
      <p:pic>
        <p:nvPicPr>
          <p:cNvPr descr=" " id="539" name="Google Shape;539;p6"/>
          <p:cNvPicPr preferRelativeResize="0"/>
          <p:nvPr/>
        </p:nvPicPr>
        <p:blipFill rotWithShape="1">
          <a:blip r:embed="rId6">
            <a:alphaModFix/>
          </a:blip>
          <a:srcRect b="0" l="0" r="0" t="0"/>
          <a:stretch/>
        </p:blipFill>
        <p:spPr>
          <a:xfrm>
            <a:off x="21592699" y="8305800"/>
            <a:ext cx="127016" cy="127000"/>
          </a:xfrm>
          <a:prstGeom prst="rect">
            <a:avLst/>
          </a:prstGeom>
          <a:noFill/>
          <a:ln>
            <a:noFill/>
          </a:ln>
        </p:spPr>
      </p:pic>
      <p:pic>
        <p:nvPicPr>
          <p:cNvPr descr=" " id="540" name="Google Shape;540;p6"/>
          <p:cNvPicPr preferRelativeResize="0"/>
          <p:nvPr/>
        </p:nvPicPr>
        <p:blipFill rotWithShape="1">
          <a:blip r:embed="rId6">
            <a:alphaModFix/>
          </a:blip>
          <a:srcRect b="0" l="0" r="0" t="0"/>
          <a:stretch/>
        </p:blipFill>
        <p:spPr>
          <a:xfrm>
            <a:off x="21592699" y="8305800"/>
            <a:ext cx="127016" cy="127000"/>
          </a:xfrm>
          <a:prstGeom prst="rect">
            <a:avLst/>
          </a:prstGeom>
          <a:noFill/>
          <a:ln>
            <a:noFill/>
          </a:ln>
        </p:spPr>
      </p:pic>
      <p:pic>
        <p:nvPicPr>
          <p:cNvPr descr=" " id="541" name="Google Shape;541;p6"/>
          <p:cNvPicPr preferRelativeResize="0"/>
          <p:nvPr/>
        </p:nvPicPr>
        <p:blipFill rotWithShape="1">
          <a:blip r:embed="rId7">
            <a:alphaModFix/>
          </a:blip>
          <a:srcRect b="0" l="0" r="0" t="0"/>
          <a:stretch/>
        </p:blipFill>
        <p:spPr>
          <a:xfrm>
            <a:off x="23066083" y="6858000"/>
            <a:ext cx="101613" cy="101600"/>
          </a:xfrm>
          <a:prstGeom prst="rect">
            <a:avLst/>
          </a:prstGeom>
          <a:noFill/>
          <a:ln>
            <a:noFill/>
          </a:ln>
        </p:spPr>
      </p:pic>
      <p:pic>
        <p:nvPicPr>
          <p:cNvPr descr=" " id="542" name="Google Shape;542;p6"/>
          <p:cNvPicPr preferRelativeResize="0"/>
          <p:nvPr/>
        </p:nvPicPr>
        <p:blipFill rotWithShape="1">
          <a:blip r:embed="rId7">
            <a:alphaModFix/>
          </a:blip>
          <a:srcRect b="0" l="0" r="0" t="0"/>
          <a:stretch/>
        </p:blipFill>
        <p:spPr>
          <a:xfrm>
            <a:off x="23066083" y="6858000"/>
            <a:ext cx="101613" cy="101600"/>
          </a:xfrm>
          <a:prstGeom prst="rect">
            <a:avLst/>
          </a:prstGeom>
          <a:noFill/>
          <a:ln>
            <a:noFill/>
          </a:ln>
        </p:spPr>
      </p:pic>
      <p:pic>
        <p:nvPicPr>
          <p:cNvPr descr=" " id="543" name="Google Shape;543;p6"/>
          <p:cNvPicPr preferRelativeResize="0"/>
          <p:nvPr/>
        </p:nvPicPr>
        <p:blipFill rotWithShape="1">
          <a:blip r:embed="rId9">
            <a:alphaModFix/>
          </a:blip>
          <a:srcRect b="0" l="0" r="0" t="0"/>
          <a:stretch/>
        </p:blipFill>
        <p:spPr>
          <a:xfrm>
            <a:off x="20043105" y="11480800"/>
            <a:ext cx="76210" cy="101600"/>
          </a:xfrm>
          <a:prstGeom prst="rect">
            <a:avLst/>
          </a:prstGeom>
          <a:noFill/>
          <a:ln>
            <a:noFill/>
          </a:ln>
        </p:spPr>
      </p:pic>
      <p:pic>
        <p:nvPicPr>
          <p:cNvPr descr=" " id="544" name="Google Shape;544;p6"/>
          <p:cNvPicPr preferRelativeResize="0"/>
          <p:nvPr/>
        </p:nvPicPr>
        <p:blipFill rotWithShape="1">
          <a:blip r:embed="rId9">
            <a:alphaModFix/>
          </a:blip>
          <a:srcRect b="0" l="0" r="0" t="0"/>
          <a:stretch/>
        </p:blipFill>
        <p:spPr>
          <a:xfrm>
            <a:off x="20043105" y="11480800"/>
            <a:ext cx="76210" cy="101600"/>
          </a:xfrm>
          <a:prstGeom prst="rect">
            <a:avLst/>
          </a:prstGeom>
          <a:noFill/>
          <a:ln>
            <a:noFill/>
          </a:ln>
        </p:spPr>
      </p:pic>
      <p:pic>
        <p:nvPicPr>
          <p:cNvPr descr=" " id="545" name="Google Shape;545;p6"/>
          <p:cNvPicPr preferRelativeResize="0"/>
          <p:nvPr/>
        </p:nvPicPr>
        <p:blipFill rotWithShape="1">
          <a:blip r:embed="rId10">
            <a:alphaModFix/>
          </a:blip>
          <a:srcRect b="0" l="0" r="0" t="0"/>
          <a:stretch/>
        </p:blipFill>
        <p:spPr>
          <a:xfrm>
            <a:off x="21567296" y="13563600"/>
            <a:ext cx="101613" cy="76200"/>
          </a:xfrm>
          <a:prstGeom prst="rect">
            <a:avLst/>
          </a:prstGeom>
          <a:noFill/>
          <a:ln>
            <a:noFill/>
          </a:ln>
        </p:spPr>
      </p:pic>
      <p:pic>
        <p:nvPicPr>
          <p:cNvPr descr=" " id="546" name="Google Shape;546;p6"/>
          <p:cNvPicPr preferRelativeResize="0"/>
          <p:nvPr/>
        </p:nvPicPr>
        <p:blipFill rotWithShape="1">
          <a:blip r:embed="rId10">
            <a:alphaModFix/>
          </a:blip>
          <a:srcRect b="0" l="0" r="0" t="0"/>
          <a:stretch/>
        </p:blipFill>
        <p:spPr>
          <a:xfrm>
            <a:off x="21567296" y="13563600"/>
            <a:ext cx="101613" cy="76200"/>
          </a:xfrm>
          <a:prstGeom prst="rect">
            <a:avLst/>
          </a:prstGeom>
          <a:noFill/>
          <a:ln>
            <a:noFill/>
          </a:ln>
        </p:spPr>
      </p:pic>
      <p:sp>
        <p:nvSpPr>
          <p:cNvPr id="547" name="Google Shape;547;p6"/>
          <p:cNvSpPr/>
          <p:nvPr/>
        </p:nvSpPr>
        <p:spPr>
          <a:xfrm>
            <a:off x="0" y="0"/>
            <a:ext cx="24387048" cy="13716000"/>
          </a:xfrm>
          <a:prstGeom prst="rect">
            <a:avLst/>
          </a:prstGeom>
          <a:solidFill>
            <a:srgbClr val="2F5496">
              <a:alpha val="5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p6"/>
          <p:cNvSpPr/>
          <p:nvPr/>
        </p:nvSpPr>
        <p:spPr>
          <a:xfrm>
            <a:off x="2171971" y="1778000"/>
            <a:ext cx="18925365"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p6"/>
          <p:cNvSpPr/>
          <p:nvPr/>
        </p:nvSpPr>
        <p:spPr>
          <a:xfrm>
            <a:off x="2171971" y="1144059"/>
            <a:ext cx="19196333"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How biomarkers may provide answers</a:t>
            </a:r>
            <a:endParaRPr b="0" i="0" sz="6400" u="none" cap="none" strike="noStrike">
              <a:solidFill>
                <a:schemeClr val="dk1"/>
              </a:solidFill>
              <a:latin typeface="Calibri"/>
              <a:ea typeface="Calibri"/>
              <a:cs typeface="Calibri"/>
              <a:sym typeface="Calibri"/>
            </a:endParaRPr>
          </a:p>
        </p:txBody>
      </p:sp>
      <p:sp>
        <p:nvSpPr>
          <p:cNvPr id="550" name="Google Shape;550;p6"/>
          <p:cNvSpPr/>
          <p:nvPr/>
        </p:nvSpPr>
        <p:spPr>
          <a:xfrm>
            <a:off x="2324391" y="10058400"/>
            <a:ext cx="21122740"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551" name="Google Shape;551;p6"/>
          <p:cNvPicPr preferRelativeResize="0"/>
          <p:nvPr/>
        </p:nvPicPr>
        <p:blipFill rotWithShape="1">
          <a:blip r:embed="rId11">
            <a:alphaModFix/>
          </a:blip>
          <a:srcRect b="0" l="0" r="0" t="0"/>
          <a:stretch/>
        </p:blipFill>
        <p:spPr>
          <a:xfrm>
            <a:off x="2324391" y="10058400"/>
            <a:ext cx="762095" cy="762000"/>
          </a:xfrm>
          <a:prstGeom prst="rect">
            <a:avLst/>
          </a:prstGeom>
          <a:noFill/>
          <a:ln>
            <a:noFill/>
          </a:ln>
        </p:spPr>
      </p:pic>
      <p:pic>
        <p:nvPicPr>
          <p:cNvPr descr=" " id="552" name="Google Shape;552;p6"/>
          <p:cNvPicPr preferRelativeResize="0"/>
          <p:nvPr/>
        </p:nvPicPr>
        <p:blipFill rotWithShape="1">
          <a:blip r:embed="rId12">
            <a:alphaModFix/>
          </a:blip>
          <a:srcRect b="0" l="0" r="0" t="0"/>
          <a:stretch/>
        </p:blipFill>
        <p:spPr>
          <a:xfrm>
            <a:off x="2387898" y="10121900"/>
            <a:ext cx="635079" cy="603250"/>
          </a:xfrm>
          <a:prstGeom prst="rect">
            <a:avLst/>
          </a:prstGeom>
          <a:noFill/>
          <a:ln>
            <a:noFill/>
          </a:ln>
        </p:spPr>
      </p:pic>
      <p:sp>
        <p:nvSpPr>
          <p:cNvPr id="553" name="Google Shape;553;p6"/>
          <p:cNvSpPr/>
          <p:nvPr/>
        </p:nvSpPr>
        <p:spPr>
          <a:xfrm>
            <a:off x="3391324" y="10058400"/>
            <a:ext cx="20191290" cy="7450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Balance control and </a:t>
            </a:r>
            <a:r>
              <a:rPr b="0" i="0" lang="en-US" sz="3200" u="none" cap="none" strike="noStrike">
                <a:solidFill>
                  <a:srgbClr val="00B4FF"/>
                </a:solidFill>
                <a:latin typeface="Poppins Medium"/>
                <a:ea typeface="Poppins Medium"/>
                <a:cs typeface="Poppins Medium"/>
                <a:sym typeface="Poppins Medium"/>
              </a:rPr>
              <a:t>interventions/treatments</a:t>
            </a:r>
            <a:r>
              <a:rPr b="0" i="0" lang="en-US" sz="3200" u="none" cap="none" strike="noStrike">
                <a:solidFill>
                  <a:srgbClr val="FFFFFF"/>
                </a:solidFill>
                <a:latin typeface="Poppins Medium"/>
                <a:ea typeface="Poppins Medium"/>
                <a:cs typeface="Poppins Medium"/>
                <a:sym typeface="Poppins Medium"/>
              </a:rPr>
              <a:t> based on biomarkers.​</a:t>
            </a:r>
            <a:endParaRPr b="0" i="0" sz="3200" u="none" cap="none" strike="noStrike">
              <a:solidFill>
                <a:schemeClr val="dk1"/>
              </a:solidFill>
              <a:latin typeface="Calibri"/>
              <a:ea typeface="Calibri"/>
              <a:cs typeface="Calibri"/>
              <a:sym typeface="Calibri"/>
            </a:endParaRPr>
          </a:p>
        </p:txBody>
      </p:sp>
      <p:sp>
        <p:nvSpPr>
          <p:cNvPr id="554" name="Google Shape;554;p6"/>
          <p:cNvSpPr/>
          <p:nvPr/>
        </p:nvSpPr>
        <p:spPr>
          <a:xfrm>
            <a:off x="2311689" y="3581400"/>
            <a:ext cx="2112274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555" name="Google Shape;555;p6"/>
          <p:cNvPicPr preferRelativeResize="0"/>
          <p:nvPr/>
        </p:nvPicPr>
        <p:blipFill rotWithShape="1">
          <a:blip r:embed="rId13">
            <a:alphaModFix/>
          </a:blip>
          <a:srcRect b="0" l="0" r="0" t="0"/>
          <a:stretch/>
        </p:blipFill>
        <p:spPr>
          <a:xfrm>
            <a:off x="2311689" y="3581400"/>
            <a:ext cx="762095" cy="762000"/>
          </a:xfrm>
          <a:prstGeom prst="rect">
            <a:avLst/>
          </a:prstGeom>
          <a:noFill/>
          <a:ln>
            <a:noFill/>
          </a:ln>
        </p:spPr>
      </p:pic>
      <p:sp>
        <p:nvSpPr>
          <p:cNvPr id="556" name="Google Shape;556;p6"/>
          <p:cNvSpPr/>
          <p:nvPr/>
        </p:nvSpPr>
        <p:spPr>
          <a:xfrm>
            <a:off x="3378622" y="3581400"/>
            <a:ext cx="20191290"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Explore the role of biomarkers and clocks as </a:t>
            </a:r>
            <a:r>
              <a:rPr b="0" i="0" lang="en-US" sz="3200" u="none" cap="none" strike="noStrike">
                <a:solidFill>
                  <a:srgbClr val="00B4FF"/>
                </a:solidFill>
                <a:latin typeface="Poppins Medium"/>
                <a:ea typeface="Poppins Medium"/>
                <a:cs typeface="Poppins Medium"/>
                <a:sym typeface="Poppins Medium"/>
              </a:rPr>
              <a:t>endpoints </a:t>
            </a:r>
            <a:r>
              <a:rPr b="0" i="0" lang="en-US" sz="3200" u="none" cap="none" strike="noStrike">
                <a:solidFill>
                  <a:srgbClr val="FFFFFF"/>
                </a:solidFill>
                <a:latin typeface="Poppins Medium"/>
                <a:ea typeface="Poppins Medium"/>
                <a:cs typeface="Poppins Medium"/>
                <a:sym typeface="Poppins Medium"/>
              </a:rPr>
              <a:t>for clinical trials (trustworthy,              verifiable, transparent results) to accelerate and focus research​.</a:t>
            </a:r>
            <a:endParaRPr b="0" i="0" sz="3200" u="none" cap="none" strike="noStrike">
              <a:solidFill>
                <a:schemeClr val="dk1"/>
              </a:solidFill>
              <a:latin typeface="Calibri"/>
              <a:ea typeface="Calibri"/>
              <a:cs typeface="Calibri"/>
              <a:sym typeface="Calibri"/>
            </a:endParaRPr>
          </a:p>
        </p:txBody>
      </p:sp>
      <p:sp>
        <p:nvSpPr>
          <p:cNvPr id="557" name="Google Shape;557;p6"/>
          <p:cNvSpPr/>
          <p:nvPr/>
        </p:nvSpPr>
        <p:spPr>
          <a:xfrm>
            <a:off x="17109038" y="11163300"/>
            <a:ext cx="5139909" cy="6053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Poppins Medium"/>
              <a:buNone/>
            </a:pPr>
            <a:r>
              <a:rPr b="0" i="0" lang="en-US" sz="2600" u="none" cap="none" strike="noStrike">
                <a:solidFill>
                  <a:srgbClr val="FFFFFF"/>
                </a:solidFill>
                <a:latin typeface="Poppins Medium"/>
                <a:ea typeface="Poppins Medium"/>
                <a:cs typeface="Poppins Medium"/>
                <a:sym typeface="Poppins Medium"/>
              </a:rPr>
              <a:t>..... Continued on the next slide</a:t>
            </a:r>
            <a:endParaRPr b="0" i="0" sz="2600" u="none" cap="none" strike="noStrike">
              <a:solidFill>
                <a:schemeClr val="dk1"/>
              </a:solidFill>
              <a:latin typeface="Calibri"/>
              <a:ea typeface="Calibri"/>
              <a:cs typeface="Calibri"/>
              <a:sym typeface="Calibri"/>
            </a:endParaRPr>
          </a:p>
        </p:txBody>
      </p:sp>
      <p:sp>
        <p:nvSpPr>
          <p:cNvPr id="558" name="Google Shape;558;p6"/>
          <p:cNvSpPr/>
          <p:nvPr/>
        </p:nvSpPr>
        <p:spPr>
          <a:xfrm>
            <a:off x="2311689" y="5740400"/>
            <a:ext cx="2112274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559" name="Google Shape;559;p6"/>
          <p:cNvPicPr preferRelativeResize="0"/>
          <p:nvPr/>
        </p:nvPicPr>
        <p:blipFill rotWithShape="1">
          <a:blip r:embed="rId11">
            <a:alphaModFix/>
          </a:blip>
          <a:srcRect b="0" l="0" r="0" t="0"/>
          <a:stretch/>
        </p:blipFill>
        <p:spPr>
          <a:xfrm>
            <a:off x="2311689" y="5740400"/>
            <a:ext cx="762095" cy="762000"/>
          </a:xfrm>
          <a:prstGeom prst="rect">
            <a:avLst/>
          </a:prstGeom>
          <a:noFill/>
          <a:ln>
            <a:noFill/>
          </a:ln>
        </p:spPr>
      </p:pic>
      <p:pic>
        <p:nvPicPr>
          <p:cNvPr descr=" " id="560" name="Google Shape;560;p6"/>
          <p:cNvPicPr preferRelativeResize="0"/>
          <p:nvPr/>
        </p:nvPicPr>
        <p:blipFill rotWithShape="1">
          <a:blip r:embed="rId14">
            <a:alphaModFix/>
          </a:blip>
          <a:srcRect b="0" l="0" r="0" t="0"/>
          <a:stretch/>
        </p:blipFill>
        <p:spPr>
          <a:xfrm>
            <a:off x="2343316" y="5772305"/>
            <a:ext cx="698516" cy="698333"/>
          </a:xfrm>
          <a:prstGeom prst="rect">
            <a:avLst/>
          </a:prstGeom>
          <a:noFill/>
          <a:ln>
            <a:noFill/>
          </a:ln>
        </p:spPr>
      </p:pic>
      <p:sp>
        <p:nvSpPr>
          <p:cNvPr id="561" name="Google Shape;561;p6"/>
          <p:cNvSpPr/>
          <p:nvPr/>
        </p:nvSpPr>
        <p:spPr>
          <a:xfrm>
            <a:off x="3378622" y="5740400"/>
            <a:ext cx="20055807"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p6"/>
          <p:cNvSpPr/>
          <p:nvPr/>
        </p:nvSpPr>
        <p:spPr>
          <a:xfrm>
            <a:off x="3378622" y="5740400"/>
            <a:ext cx="20191290"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Promote the use of</a:t>
            </a:r>
            <a:r>
              <a:rPr b="0" i="0" lang="en-US" sz="3200" u="none" cap="none" strike="noStrike">
                <a:solidFill>
                  <a:srgbClr val="00B4FF"/>
                </a:solidFill>
                <a:latin typeface="Poppins Medium"/>
                <a:ea typeface="Poppins Medium"/>
                <a:cs typeface="Poppins Medium"/>
                <a:sym typeface="Poppins Medium"/>
              </a:rPr>
              <a:t> biomarkers </a:t>
            </a:r>
            <a:r>
              <a:rPr b="0" i="0" lang="en-US" sz="3200" u="none" cap="none" strike="noStrike">
                <a:solidFill>
                  <a:srgbClr val="FFFFFF"/>
                </a:solidFill>
                <a:latin typeface="Poppins Medium"/>
                <a:ea typeface="Poppins Medium"/>
                <a:cs typeface="Poppins Medium"/>
                <a:sym typeface="Poppins Medium"/>
              </a:rPr>
              <a:t>of aging to inform studies of baseline characteristics of                  participants in future and past clinical trials.​</a:t>
            </a:r>
            <a:endParaRPr b="0" i="0" sz="3200" u="none" cap="none" strike="noStrike">
              <a:solidFill>
                <a:schemeClr val="dk1"/>
              </a:solidFill>
              <a:latin typeface="Calibri"/>
              <a:ea typeface="Calibri"/>
              <a:cs typeface="Calibri"/>
              <a:sym typeface="Calibri"/>
            </a:endParaRPr>
          </a:p>
        </p:txBody>
      </p:sp>
      <p:sp>
        <p:nvSpPr>
          <p:cNvPr id="563" name="Google Shape;563;p6"/>
          <p:cNvSpPr/>
          <p:nvPr/>
        </p:nvSpPr>
        <p:spPr>
          <a:xfrm>
            <a:off x="2260883" y="7899400"/>
            <a:ext cx="2112274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564" name="Google Shape;564;p6"/>
          <p:cNvPicPr preferRelativeResize="0"/>
          <p:nvPr/>
        </p:nvPicPr>
        <p:blipFill rotWithShape="1">
          <a:blip r:embed="rId11">
            <a:alphaModFix/>
          </a:blip>
          <a:srcRect b="0" l="0" r="0" t="0"/>
          <a:stretch/>
        </p:blipFill>
        <p:spPr>
          <a:xfrm>
            <a:off x="2260883" y="7899400"/>
            <a:ext cx="762095" cy="762000"/>
          </a:xfrm>
          <a:prstGeom prst="rect">
            <a:avLst/>
          </a:prstGeom>
          <a:noFill/>
          <a:ln>
            <a:noFill/>
          </a:ln>
        </p:spPr>
      </p:pic>
      <p:pic>
        <p:nvPicPr>
          <p:cNvPr descr=" " id="565" name="Google Shape;565;p6"/>
          <p:cNvPicPr preferRelativeResize="0"/>
          <p:nvPr/>
        </p:nvPicPr>
        <p:blipFill rotWithShape="1">
          <a:blip r:embed="rId15">
            <a:alphaModFix/>
          </a:blip>
          <a:srcRect b="0" l="0" r="0" t="0"/>
          <a:stretch/>
        </p:blipFill>
        <p:spPr>
          <a:xfrm>
            <a:off x="2324391" y="7964494"/>
            <a:ext cx="635079" cy="633412"/>
          </a:xfrm>
          <a:prstGeom prst="rect">
            <a:avLst/>
          </a:prstGeom>
          <a:noFill/>
          <a:ln>
            <a:noFill/>
          </a:ln>
        </p:spPr>
      </p:pic>
      <p:sp>
        <p:nvSpPr>
          <p:cNvPr id="566" name="Google Shape;566;p6"/>
          <p:cNvSpPr/>
          <p:nvPr/>
        </p:nvSpPr>
        <p:spPr>
          <a:xfrm>
            <a:off x="3327816" y="7899400"/>
            <a:ext cx="20191290"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Use </a:t>
            </a:r>
            <a:r>
              <a:rPr b="0" i="0" lang="en-US" sz="3200" u="none" cap="none" strike="noStrike">
                <a:solidFill>
                  <a:srgbClr val="00B4FF"/>
                </a:solidFill>
                <a:latin typeface="Poppins Medium"/>
                <a:ea typeface="Poppins Medium"/>
                <a:cs typeface="Poppins Medium"/>
                <a:sym typeface="Poppins Medium"/>
              </a:rPr>
              <a:t>biomarkers</a:t>
            </a:r>
            <a:r>
              <a:rPr b="0" i="0" lang="en-US" sz="3200" u="none" cap="none" strike="noStrike">
                <a:solidFill>
                  <a:srgbClr val="FFFFFF"/>
                </a:solidFill>
                <a:latin typeface="Poppins Medium"/>
                <a:ea typeface="Poppins Medium"/>
                <a:cs typeface="Poppins Medium"/>
                <a:sym typeface="Poppins Medium"/>
              </a:rPr>
              <a:t> along with chronological age when it comes to the table of baseline                characteristics listed in trials.​</a:t>
            </a:r>
            <a:endParaRPr b="0" i="0" sz="3200" u="none" cap="none" strike="noStrike">
              <a:solidFill>
                <a:schemeClr val="dk1"/>
              </a:solidFill>
              <a:latin typeface="Calibri"/>
              <a:ea typeface="Calibri"/>
              <a:cs typeface="Calibri"/>
              <a:sym typeface="Calibri"/>
            </a:endParaRPr>
          </a:p>
        </p:txBody>
      </p:sp>
      <p:sp>
        <p:nvSpPr>
          <p:cNvPr id="567" name="Google Shape;567;p6"/>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2" name="Shape 572"/>
        <p:cNvGrpSpPr/>
        <p:nvPr/>
      </p:nvGrpSpPr>
      <p:grpSpPr>
        <a:xfrm>
          <a:off x="0" y="0"/>
          <a:ext cx="0" cy="0"/>
          <a:chOff x="0" y="0"/>
          <a:chExt cx="0" cy="0"/>
        </a:xfrm>
      </p:grpSpPr>
      <p:pic>
        <p:nvPicPr>
          <p:cNvPr descr=" " id="573" name="Google Shape;573;p7"/>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574" name="Google Shape;574;p7"/>
          <p:cNvPicPr preferRelativeResize="0"/>
          <p:nvPr/>
        </p:nvPicPr>
        <p:blipFill rotWithShape="1">
          <a:blip r:embed="rId4">
            <a:alphaModFix/>
          </a:blip>
          <a:srcRect b="0" l="0" r="0" t="0"/>
          <a:stretch/>
        </p:blipFill>
        <p:spPr>
          <a:xfrm>
            <a:off x="8662483" y="5740400"/>
            <a:ext cx="15724565" cy="7975600"/>
          </a:xfrm>
          <a:prstGeom prst="rect">
            <a:avLst/>
          </a:prstGeom>
          <a:noFill/>
          <a:ln>
            <a:noFill/>
          </a:ln>
        </p:spPr>
      </p:pic>
      <p:pic>
        <p:nvPicPr>
          <p:cNvPr descr=" " id="575" name="Google Shape;575;p7"/>
          <p:cNvPicPr preferRelativeResize="0"/>
          <p:nvPr/>
        </p:nvPicPr>
        <p:blipFill rotWithShape="1">
          <a:blip r:embed="rId5">
            <a:alphaModFix/>
          </a:blip>
          <a:srcRect b="0" l="0" r="0" t="0"/>
          <a:stretch/>
        </p:blipFill>
        <p:spPr>
          <a:xfrm>
            <a:off x="8789499" y="5867400"/>
            <a:ext cx="15597549" cy="7848600"/>
          </a:xfrm>
          <a:prstGeom prst="rect">
            <a:avLst/>
          </a:prstGeom>
          <a:noFill/>
          <a:ln>
            <a:noFill/>
          </a:ln>
        </p:spPr>
      </p:pic>
      <p:pic>
        <p:nvPicPr>
          <p:cNvPr descr=" " id="576" name="Google Shape;576;p7"/>
          <p:cNvPicPr preferRelativeResize="0"/>
          <p:nvPr/>
        </p:nvPicPr>
        <p:blipFill rotWithShape="1">
          <a:blip r:embed="rId6">
            <a:alphaModFix/>
          </a:blip>
          <a:srcRect b="0" l="0" r="0" t="0"/>
          <a:stretch/>
        </p:blipFill>
        <p:spPr>
          <a:xfrm>
            <a:off x="13336667" y="13487400"/>
            <a:ext cx="9170546" cy="228600"/>
          </a:xfrm>
          <a:prstGeom prst="rect">
            <a:avLst/>
          </a:prstGeom>
          <a:noFill/>
          <a:ln>
            <a:noFill/>
          </a:ln>
        </p:spPr>
      </p:pic>
      <p:pic>
        <p:nvPicPr>
          <p:cNvPr descr=" " id="577" name="Google Shape;577;p7"/>
          <p:cNvPicPr preferRelativeResize="0"/>
          <p:nvPr/>
        </p:nvPicPr>
        <p:blipFill rotWithShape="1">
          <a:blip r:embed="rId7">
            <a:alphaModFix/>
          </a:blip>
          <a:srcRect b="0" l="0" r="0" t="0"/>
          <a:stretch/>
        </p:blipFill>
        <p:spPr>
          <a:xfrm>
            <a:off x="13463683" y="13614400"/>
            <a:ext cx="8891111" cy="101600"/>
          </a:xfrm>
          <a:prstGeom prst="rect">
            <a:avLst/>
          </a:prstGeom>
          <a:noFill/>
          <a:ln>
            <a:noFill/>
          </a:ln>
        </p:spPr>
      </p:pic>
      <p:pic>
        <p:nvPicPr>
          <p:cNvPr descr=" " id="578" name="Google Shape;578;p7"/>
          <p:cNvPicPr preferRelativeResize="0"/>
          <p:nvPr/>
        </p:nvPicPr>
        <p:blipFill rotWithShape="1">
          <a:blip r:embed="rId8">
            <a:alphaModFix/>
          </a:blip>
          <a:srcRect b="0" l="0" r="0" t="0"/>
          <a:stretch/>
        </p:blipFill>
        <p:spPr>
          <a:xfrm>
            <a:off x="8586273" y="12598400"/>
            <a:ext cx="3353219" cy="1117600"/>
          </a:xfrm>
          <a:prstGeom prst="rect">
            <a:avLst/>
          </a:prstGeom>
          <a:noFill/>
          <a:ln>
            <a:noFill/>
          </a:ln>
        </p:spPr>
      </p:pic>
      <p:pic>
        <p:nvPicPr>
          <p:cNvPr descr=" " id="579" name="Google Shape;579;p7"/>
          <p:cNvPicPr preferRelativeResize="0"/>
          <p:nvPr/>
        </p:nvPicPr>
        <p:blipFill rotWithShape="1">
          <a:blip r:embed="rId9">
            <a:alphaModFix/>
          </a:blip>
          <a:srcRect b="0" l="0" r="0" t="0"/>
          <a:stretch/>
        </p:blipFill>
        <p:spPr>
          <a:xfrm>
            <a:off x="8713289" y="12725400"/>
            <a:ext cx="3124591" cy="990600"/>
          </a:xfrm>
          <a:prstGeom prst="rect">
            <a:avLst/>
          </a:prstGeom>
          <a:noFill/>
          <a:ln>
            <a:noFill/>
          </a:ln>
        </p:spPr>
      </p:pic>
      <p:pic>
        <p:nvPicPr>
          <p:cNvPr descr=" " id="580" name="Google Shape;580;p7"/>
          <p:cNvPicPr preferRelativeResize="0"/>
          <p:nvPr/>
        </p:nvPicPr>
        <p:blipFill rotWithShape="1">
          <a:blip r:embed="rId10">
            <a:alphaModFix/>
          </a:blip>
          <a:srcRect b="0" l="0" r="0" t="0"/>
          <a:stretch/>
        </p:blipFill>
        <p:spPr>
          <a:xfrm>
            <a:off x="13412876" y="11658600"/>
            <a:ext cx="7138292" cy="2057400"/>
          </a:xfrm>
          <a:prstGeom prst="rect">
            <a:avLst/>
          </a:prstGeom>
          <a:noFill/>
          <a:ln>
            <a:noFill/>
          </a:ln>
        </p:spPr>
      </p:pic>
      <p:pic>
        <p:nvPicPr>
          <p:cNvPr descr=" " id="581" name="Google Shape;581;p7"/>
          <p:cNvPicPr preferRelativeResize="0"/>
          <p:nvPr/>
        </p:nvPicPr>
        <p:blipFill rotWithShape="1">
          <a:blip r:embed="rId11">
            <a:alphaModFix/>
          </a:blip>
          <a:srcRect b="0" l="0" r="0" t="0"/>
          <a:stretch/>
        </p:blipFill>
        <p:spPr>
          <a:xfrm>
            <a:off x="13539892" y="11785600"/>
            <a:ext cx="6858857" cy="1930400"/>
          </a:xfrm>
          <a:prstGeom prst="rect">
            <a:avLst/>
          </a:prstGeom>
          <a:noFill/>
          <a:ln>
            <a:noFill/>
          </a:ln>
        </p:spPr>
      </p:pic>
      <p:pic>
        <p:nvPicPr>
          <p:cNvPr descr=" " id="582" name="Google Shape;582;p7"/>
          <p:cNvPicPr preferRelativeResize="0"/>
          <p:nvPr/>
        </p:nvPicPr>
        <p:blipFill rotWithShape="1">
          <a:blip r:embed="rId12">
            <a:alphaModFix/>
          </a:blip>
          <a:srcRect b="0" l="0" r="0" t="0"/>
          <a:stretch/>
        </p:blipFill>
        <p:spPr>
          <a:xfrm>
            <a:off x="22583423" y="5791200"/>
            <a:ext cx="1803625" cy="6426200"/>
          </a:xfrm>
          <a:prstGeom prst="rect">
            <a:avLst/>
          </a:prstGeom>
          <a:noFill/>
          <a:ln>
            <a:noFill/>
          </a:ln>
        </p:spPr>
      </p:pic>
      <p:pic>
        <p:nvPicPr>
          <p:cNvPr descr=" " id="583" name="Google Shape;583;p7"/>
          <p:cNvPicPr preferRelativeResize="0"/>
          <p:nvPr/>
        </p:nvPicPr>
        <p:blipFill rotWithShape="1">
          <a:blip r:embed="rId13">
            <a:alphaModFix/>
          </a:blip>
          <a:srcRect b="0" l="0" r="0" t="0"/>
          <a:stretch/>
        </p:blipFill>
        <p:spPr>
          <a:xfrm>
            <a:off x="22710438" y="5918200"/>
            <a:ext cx="1676610" cy="6197600"/>
          </a:xfrm>
          <a:prstGeom prst="rect">
            <a:avLst/>
          </a:prstGeom>
          <a:noFill/>
          <a:ln>
            <a:noFill/>
          </a:ln>
        </p:spPr>
      </p:pic>
      <p:pic>
        <p:nvPicPr>
          <p:cNvPr descr=" " id="584" name="Google Shape;584;p7"/>
          <p:cNvPicPr preferRelativeResize="0"/>
          <p:nvPr/>
        </p:nvPicPr>
        <p:blipFill rotWithShape="1">
          <a:blip r:embed="rId14">
            <a:alphaModFix/>
          </a:blip>
          <a:srcRect b="0" l="0" r="0" t="0"/>
          <a:stretch/>
        </p:blipFill>
        <p:spPr>
          <a:xfrm>
            <a:off x="23447131" y="4978400"/>
            <a:ext cx="939917" cy="1879600"/>
          </a:xfrm>
          <a:prstGeom prst="rect">
            <a:avLst/>
          </a:prstGeom>
          <a:noFill/>
          <a:ln>
            <a:noFill/>
          </a:ln>
        </p:spPr>
      </p:pic>
      <p:pic>
        <p:nvPicPr>
          <p:cNvPr descr=" " id="585" name="Google Shape;585;p7"/>
          <p:cNvPicPr preferRelativeResize="0"/>
          <p:nvPr/>
        </p:nvPicPr>
        <p:blipFill rotWithShape="1">
          <a:blip r:embed="rId15">
            <a:alphaModFix/>
          </a:blip>
          <a:srcRect b="0" l="0" r="0" t="0"/>
          <a:stretch/>
        </p:blipFill>
        <p:spPr>
          <a:xfrm>
            <a:off x="23574146" y="5105400"/>
            <a:ext cx="812902" cy="1651000"/>
          </a:xfrm>
          <a:prstGeom prst="rect">
            <a:avLst/>
          </a:prstGeom>
          <a:noFill/>
          <a:ln>
            <a:noFill/>
          </a:ln>
        </p:spPr>
      </p:pic>
      <p:pic>
        <p:nvPicPr>
          <p:cNvPr descr=" " id="586" name="Google Shape;586;p7"/>
          <p:cNvPicPr preferRelativeResize="0"/>
          <p:nvPr/>
        </p:nvPicPr>
        <p:blipFill rotWithShape="1">
          <a:blip r:embed="rId16">
            <a:alphaModFix/>
          </a:blip>
          <a:srcRect b="0" l="0" r="0" t="0"/>
          <a:stretch/>
        </p:blipFill>
        <p:spPr>
          <a:xfrm>
            <a:off x="23058913" y="11607800"/>
            <a:ext cx="108702" cy="126901"/>
          </a:xfrm>
          <a:prstGeom prst="rect">
            <a:avLst/>
          </a:prstGeom>
          <a:noFill/>
          <a:ln>
            <a:noFill/>
          </a:ln>
        </p:spPr>
      </p:pic>
      <p:pic>
        <p:nvPicPr>
          <p:cNvPr descr=" " id="587" name="Google Shape;587;p7"/>
          <p:cNvPicPr preferRelativeResize="0"/>
          <p:nvPr/>
        </p:nvPicPr>
        <p:blipFill rotWithShape="1">
          <a:blip r:embed="rId17">
            <a:alphaModFix/>
          </a:blip>
          <a:srcRect b="0" l="0" r="0" t="0"/>
          <a:stretch/>
        </p:blipFill>
        <p:spPr>
          <a:xfrm>
            <a:off x="23058913" y="11607800"/>
            <a:ext cx="108708" cy="126901"/>
          </a:xfrm>
          <a:prstGeom prst="rect">
            <a:avLst/>
          </a:prstGeom>
          <a:noFill/>
          <a:ln>
            <a:noFill/>
          </a:ln>
        </p:spPr>
      </p:pic>
      <p:pic>
        <p:nvPicPr>
          <p:cNvPr descr=" " id="588" name="Google Shape;588;p7"/>
          <p:cNvPicPr preferRelativeResize="0"/>
          <p:nvPr/>
        </p:nvPicPr>
        <p:blipFill rotWithShape="1">
          <a:blip r:embed="rId18">
            <a:alphaModFix/>
          </a:blip>
          <a:srcRect b="0" l="0" r="0" t="0"/>
          <a:stretch/>
        </p:blipFill>
        <p:spPr>
          <a:xfrm>
            <a:off x="24053520" y="10134600"/>
            <a:ext cx="128839" cy="126919"/>
          </a:xfrm>
          <a:prstGeom prst="rect">
            <a:avLst/>
          </a:prstGeom>
          <a:noFill/>
          <a:ln>
            <a:noFill/>
          </a:ln>
        </p:spPr>
      </p:pic>
      <p:pic>
        <p:nvPicPr>
          <p:cNvPr descr=" " id="589" name="Google Shape;589;p7"/>
          <p:cNvPicPr preferRelativeResize="0"/>
          <p:nvPr/>
        </p:nvPicPr>
        <p:blipFill rotWithShape="1">
          <a:blip r:embed="rId19">
            <a:alphaModFix/>
          </a:blip>
          <a:srcRect b="0" l="0" r="0" t="0"/>
          <a:stretch/>
        </p:blipFill>
        <p:spPr>
          <a:xfrm>
            <a:off x="24053513" y="10134600"/>
            <a:ext cx="128833" cy="126926"/>
          </a:xfrm>
          <a:prstGeom prst="rect">
            <a:avLst/>
          </a:prstGeom>
          <a:noFill/>
          <a:ln>
            <a:noFill/>
          </a:ln>
        </p:spPr>
      </p:pic>
      <p:pic>
        <p:nvPicPr>
          <p:cNvPr descr=" " id="590" name="Google Shape;590;p7"/>
          <p:cNvPicPr preferRelativeResize="0"/>
          <p:nvPr/>
        </p:nvPicPr>
        <p:blipFill rotWithShape="1">
          <a:blip r:embed="rId20">
            <a:alphaModFix/>
          </a:blip>
          <a:srcRect b="0" l="0" r="0" t="0"/>
          <a:stretch/>
        </p:blipFill>
        <p:spPr>
          <a:xfrm>
            <a:off x="20830690" y="12852400"/>
            <a:ext cx="109278" cy="127000"/>
          </a:xfrm>
          <a:prstGeom prst="rect">
            <a:avLst/>
          </a:prstGeom>
          <a:noFill/>
          <a:ln>
            <a:noFill/>
          </a:ln>
        </p:spPr>
      </p:pic>
      <p:pic>
        <p:nvPicPr>
          <p:cNvPr descr=" " id="591" name="Google Shape;591;p7"/>
          <p:cNvPicPr preferRelativeResize="0"/>
          <p:nvPr/>
        </p:nvPicPr>
        <p:blipFill rotWithShape="1">
          <a:blip r:embed="rId21">
            <a:alphaModFix/>
          </a:blip>
          <a:srcRect b="0" l="0" r="0" t="0"/>
          <a:stretch/>
        </p:blipFill>
        <p:spPr>
          <a:xfrm>
            <a:off x="20830678" y="12852400"/>
            <a:ext cx="109294" cy="127000"/>
          </a:xfrm>
          <a:prstGeom prst="rect">
            <a:avLst/>
          </a:prstGeom>
          <a:noFill/>
          <a:ln>
            <a:noFill/>
          </a:ln>
        </p:spPr>
      </p:pic>
      <p:pic>
        <p:nvPicPr>
          <p:cNvPr descr=" " id="592" name="Google Shape;592;p7"/>
          <p:cNvPicPr preferRelativeResize="0"/>
          <p:nvPr/>
        </p:nvPicPr>
        <p:blipFill rotWithShape="1">
          <a:blip r:embed="rId22">
            <a:alphaModFix/>
          </a:blip>
          <a:srcRect b="0" l="0" r="0" t="0"/>
          <a:stretch/>
        </p:blipFill>
        <p:spPr>
          <a:xfrm>
            <a:off x="19930670" y="12141299"/>
            <a:ext cx="86951" cy="101408"/>
          </a:xfrm>
          <a:prstGeom prst="rect">
            <a:avLst/>
          </a:prstGeom>
          <a:noFill/>
          <a:ln>
            <a:noFill/>
          </a:ln>
        </p:spPr>
      </p:pic>
      <p:pic>
        <p:nvPicPr>
          <p:cNvPr descr=" " id="593" name="Google Shape;593;p7"/>
          <p:cNvPicPr preferRelativeResize="0"/>
          <p:nvPr/>
        </p:nvPicPr>
        <p:blipFill rotWithShape="1">
          <a:blip r:embed="rId23">
            <a:alphaModFix/>
          </a:blip>
          <a:srcRect b="0" l="0" r="0" t="0"/>
          <a:stretch/>
        </p:blipFill>
        <p:spPr>
          <a:xfrm>
            <a:off x="19930667" y="12141299"/>
            <a:ext cx="86957" cy="101395"/>
          </a:xfrm>
          <a:prstGeom prst="rect">
            <a:avLst/>
          </a:prstGeom>
          <a:noFill/>
          <a:ln>
            <a:noFill/>
          </a:ln>
        </p:spPr>
      </p:pic>
      <p:pic>
        <p:nvPicPr>
          <p:cNvPr descr=" " id="594" name="Google Shape;594;p7"/>
          <p:cNvPicPr preferRelativeResize="0"/>
          <p:nvPr/>
        </p:nvPicPr>
        <p:blipFill rotWithShape="1">
          <a:blip r:embed="rId24">
            <a:alphaModFix/>
          </a:blip>
          <a:srcRect b="0" l="0" r="0" t="0"/>
          <a:stretch/>
        </p:blipFill>
        <p:spPr>
          <a:xfrm>
            <a:off x="17270767" y="12852400"/>
            <a:ext cx="130408" cy="126913"/>
          </a:xfrm>
          <a:prstGeom prst="rect">
            <a:avLst/>
          </a:prstGeom>
          <a:noFill/>
          <a:ln>
            <a:noFill/>
          </a:ln>
        </p:spPr>
      </p:pic>
      <p:pic>
        <p:nvPicPr>
          <p:cNvPr descr=" " id="595" name="Google Shape;595;p7"/>
          <p:cNvPicPr preferRelativeResize="0"/>
          <p:nvPr/>
        </p:nvPicPr>
        <p:blipFill rotWithShape="1">
          <a:blip r:embed="rId25">
            <a:alphaModFix/>
          </a:blip>
          <a:srcRect b="0" l="0" r="0" t="0"/>
          <a:stretch/>
        </p:blipFill>
        <p:spPr>
          <a:xfrm>
            <a:off x="17270763" y="12852400"/>
            <a:ext cx="130411" cy="126926"/>
          </a:xfrm>
          <a:prstGeom prst="rect">
            <a:avLst/>
          </a:prstGeom>
          <a:noFill/>
          <a:ln>
            <a:noFill/>
          </a:ln>
        </p:spPr>
      </p:pic>
      <p:pic>
        <p:nvPicPr>
          <p:cNvPr descr=" " id="596" name="Google Shape;596;p7"/>
          <p:cNvPicPr preferRelativeResize="0"/>
          <p:nvPr/>
        </p:nvPicPr>
        <p:blipFill rotWithShape="1">
          <a:blip r:embed="rId26">
            <a:alphaModFix/>
          </a:blip>
          <a:srcRect b="0" l="0" r="0" t="0"/>
          <a:stretch/>
        </p:blipFill>
        <p:spPr>
          <a:xfrm>
            <a:off x="18899962" y="13665200"/>
            <a:ext cx="889111" cy="50800"/>
          </a:xfrm>
          <a:prstGeom prst="rect">
            <a:avLst/>
          </a:prstGeom>
          <a:noFill/>
          <a:ln>
            <a:noFill/>
          </a:ln>
        </p:spPr>
      </p:pic>
      <p:pic>
        <p:nvPicPr>
          <p:cNvPr descr=" " id="597" name="Google Shape;597;p7"/>
          <p:cNvPicPr preferRelativeResize="0"/>
          <p:nvPr/>
        </p:nvPicPr>
        <p:blipFill rotWithShape="1">
          <a:blip r:embed="rId27">
            <a:alphaModFix/>
          </a:blip>
          <a:srcRect b="0" l="0" r="0" t="0"/>
          <a:stretch/>
        </p:blipFill>
        <p:spPr>
          <a:xfrm>
            <a:off x="13514489" y="13690600"/>
            <a:ext cx="889111" cy="25400"/>
          </a:xfrm>
          <a:prstGeom prst="rect">
            <a:avLst/>
          </a:prstGeom>
          <a:noFill/>
          <a:ln>
            <a:noFill/>
          </a:ln>
        </p:spPr>
      </p:pic>
      <p:pic>
        <p:nvPicPr>
          <p:cNvPr descr=" " id="598" name="Google Shape;598;p7"/>
          <p:cNvPicPr preferRelativeResize="0"/>
          <p:nvPr/>
        </p:nvPicPr>
        <p:blipFill rotWithShape="1">
          <a:blip r:embed="rId28">
            <a:alphaModFix/>
          </a:blip>
          <a:srcRect b="0" l="0" r="0" t="0"/>
          <a:stretch/>
        </p:blipFill>
        <p:spPr>
          <a:xfrm>
            <a:off x="13300603" y="13081099"/>
            <a:ext cx="86784" cy="101501"/>
          </a:xfrm>
          <a:prstGeom prst="rect">
            <a:avLst/>
          </a:prstGeom>
          <a:noFill/>
          <a:ln>
            <a:noFill/>
          </a:ln>
        </p:spPr>
      </p:pic>
      <p:pic>
        <p:nvPicPr>
          <p:cNvPr descr=" " id="599" name="Google Shape;599;p7"/>
          <p:cNvPicPr preferRelativeResize="0"/>
          <p:nvPr/>
        </p:nvPicPr>
        <p:blipFill rotWithShape="1">
          <a:blip r:embed="rId29">
            <a:alphaModFix/>
          </a:blip>
          <a:srcRect b="0" l="0" r="0" t="0"/>
          <a:stretch/>
        </p:blipFill>
        <p:spPr>
          <a:xfrm>
            <a:off x="13300599" y="13081099"/>
            <a:ext cx="86799" cy="101501"/>
          </a:xfrm>
          <a:prstGeom prst="rect">
            <a:avLst/>
          </a:prstGeom>
          <a:noFill/>
          <a:ln>
            <a:noFill/>
          </a:ln>
        </p:spPr>
      </p:pic>
      <p:pic>
        <p:nvPicPr>
          <p:cNvPr descr=" " id="600" name="Google Shape;600;p7"/>
          <p:cNvPicPr preferRelativeResize="0"/>
          <p:nvPr/>
        </p:nvPicPr>
        <p:blipFill rotWithShape="1">
          <a:blip r:embed="rId30">
            <a:alphaModFix/>
          </a:blip>
          <a:srcRect b="0" l="0" r="0" t="0"/>
          <a:stretch/>
        </p:blipFill>
        <p:spPr>
          <a:xfrm>
            <a:off x="9921279" y="13081112"/>
            <a:ext cx="87475" cy="101383"/>
          </a:xfrm>
          <a:prstGeom prst="rect">
            <a:avLst/>
          </a:prstGeom>
          <a:noFill/>
          <a:ln>
            <a:noFill/>
          </a:ln>
        </p:spPr>
      </p:pic>
      <p:pic>
        <p:nvPicPr>
          <p:cNvPr descr=" " id="601" name="Google Shape;601;p7"/>
          <p:cNvPicPr preferRelativeResize="0"/>
          <p:nvPr/>
        </p:nvPicPr>
        <p:blipFill rotWithShape="1">
          <a:blip r:embed="rId31">
            <a:alphaModFix/>
          </a:blip>
          <a:srcRect b="0" l="0" r="0" t="0"/>
          <a:stretch/>
        </p:blipFill>
        <p:spPr>
          <a:xfrm>
            <a:off x="9921289" y="13081099"/>
            <a:ext cx="87460" cy="101395"/>
          </a:xfrm>
          <a:prstGeom prst="rect">
            <a:avLst/>
          </a:prstGeom>
          <a:noFill/>
          <a:ln>
            <a:noFill/>
          </a:ln>
        </p:spPr>
      </p:pic>
      <p:pic>
        <p:nvPicPr>
          <p:cNvPr descr=" " id="602" name="Google Shape;602;p7"/>
          <p:cNvPicPr preferRelativeResize="0"/>
          <p:nvPr/>
        </p:nvPicPr>
        <p:blipFill rotWithShape="1">
          <a:blip r:embed="rId32">
            <a:alphaModFix/>
          </a:blip>
          <a:srcRect b="0" l="0" r="0" t="0"/>
          <a:stretch/>
        </p:blipFill>
        <p:spPr>
          <a:xfrm>
            <a:off x="23926225" y="6248487"/>
            <a:ext cx="130489" cy="126820"/>
          </a:xfrm>
          <a:prstGeom prst="rect">
            <a:avLst/>
          </a:prstGeom>
          <a:noFill/>
          <a:ln>
            <a:noFill/>
          </a:ln>
        </p:spPr>
      </p:pic>
      <p:pic>
        <p:nvPicPr>
          <p:cNvPr descr=" " id="603" name="Google Shape;603;p7"/>
          <p:cNvPicPr preferRelativeResize="0"/>
          <p:nvPr/>
        </p:nvPicPr>
        <p:blipFill rotWithShape="1">
          <a:blip r:embed="rId33">
            <a:alphaModFix/>
          </a:blip>
          <a:srcRect b="0" l="0" r="0" t="0"/>
          <a:stretch/>
        </p:blipFill>
        <p:spPr>
          <a:xfrm>
            <a:off x="23926219" y="6248499"/>
            <a:ext cx="130483" cy="126795"/>
          </a:xfrm>
          <a:prstGeom prst="rect">
            <a:avLst/>
          </a:prstGeom>
          <a:noFill/>
          <a:ln>
            <a:noFill/>
          </a:ln>
        </p:spPr>
      </p:pic>
      <p:pic>
        <p:nvPicPr>
          <p:cNvPr descr=" " id="604" name="Google Shape;604;p7"/>
          <p:cNvPicPr preferRelativeResize="0"/>
          <p:nvPr/>
        </p:nvPicPr>
        <p:blipFill rotWithShape="1">
          <a:blip r:embed="rId34">
            <a:alphaModFix/>
          </a:blip>
          <a:srcRect b="0" l="0" r="0" t="0"/>
          <a:stretch/>
        </p:blipFill>
        <p:spPr>
          <a:xfrm>
            <a:off x="22293280" y="12471481"/>
            <a:ext cx="86917" cy="76045"/>
          </a:xfrm>
          <a:prstGeom prst="rect">
            <a:avLst/>
          </a:prstGeom>
          <a:noFill/>
          <a:ln>
            <a:noFill/>
          </a:ln>
        </p:spPr>
      </p:pic>
      <p:pic>
        <p:nvPicPr>
          <p:cNvPr descr=" " id="605" name="Google Shape;605;p7"/>
          <p:cNvPicPr preferRelativeResize="0"/>
          <p:nvPr/>
        </p:nvPicPr>
        <p:blipFill rotWithShape="1">
          <a:blip r:embed="rId35">
            <a:alphaModFix/>
          </a:blip>
          <a:srcRect b="0" l="0" r="0" t="0"/>
          <a:stretch/>
        </p:blipFill>
        <p:spPr>
          <a:xfrm>
            <a:off x="22293280" y="12471474"/>
            <a:ext cx="86917" cy="76051"/>
          </a:xfrm>
          <a:prstGeom prst="rect">
            <a:avLst/>
          </a:prstGeom>
          <a:noFill/>
          <a:ln>
            <a:noFill/>
          </a:ln>
        </p:spPr>
      </p:pic>
      <p:pic>
        <p:nvPicPr>
          <p:cNvPr descr=" " id="606" name="Google Shape;606;p7"/>
          <p:cNvPicPr preferRelativeResize="0"/>
          <p:nvPr/>
        </p:nvPicPr>
        <p:blipFill rotWithShape="1">
          <a:blip r:embed="rId16">
            <a:alphaModFix/>
          </a:blip>
          <a:srcRect b="0" l="0" r="0" t="0"/>
          <a:stretch/>
        </p:blipFill>
        <p:spPr>
          <a:xfrm>
            <a:off x="23058913" y="11607800"/>
            <a:ext cx="108702" cy="126901"/>
          </a:xfrm>
          <a:prstGeom prst="rect">
            <a:avLst/>
          </a:prstGeom>
          <a:noFill/>
          <a:ln>
            <a:noFill/>
          </a:ln>
        </p:spPr>
      </p:pic>
      <p:pic>
        <p:nvPicPr>
          <p:cNvPr descr=" " id="607" name="Google Shape;607;p7"/>
          <p:cNvPicPr preferRelativeResize="0"/>
          <p:nvPr/>
        </p:nvPicPr>
        <p:blipFill rotWithShape="1">
          <a:blip r:embed="rId17">
            <a:alphaModFix/>
          </a:blip>
          <a:srcRect b="0" l="0" r="0" t="0"/>
          <a:stretch/>
        </p:blipFill>
        <p:spPr>
          <a:xfrm>
            <a:off x="23058913" y="11607800"/>
            <a:ext cx="108708" cy="126901"/>
          </a:xfrm>
          <a:prstGeom prst="rect">
            <a:avLst/>
          </a:prstGeom>
          <a:noFill/>
          <a:ln>
            <a:noFill/>
          </a:ln>
        </p:spPr>
      </p:pic>
      <p:pic>
        <p:nvPicPr>
          <p:cNvPr descr=" " id="608" name="Google Shape;608;p7"/>
          <p:cNvPicPr preferRelativeResize="0"/>
          <p:nvPr/>
        </p:nvPicPr>
        <p:blipFill rotWithShape="1">
          <a:blip r:embed="rId18">
            <a:alphaModFix/>
          </a:blip>
          <a:srcRect b="0" l="0" r="0" t="0"/>
          <a:stretch/>
        </p:blipFill>
        <p:spPr>
          <a:xfrm>
            <a:off x="24053520" y="10134600"/>
            <a:ext cx="128839" cy="126919"/>
          </a:xfrm>
          <a:prstGeom prst="rect">
            <a:avLst/>
          </a:prstGeom>
          <a:noFill/>
          <a:ln>
            <a:noFill/>
          </a:ln>
        </p:spPr>
      </p:pic>
      <p:pic>
        <p:nvPicPr>
          <p:cNvPr descr=" " id="609" name="Google Shape;609;p7"/>
          <p:cNvPicPr preferRelativeResize="0"/>
          <p:nvPr/>
        </p:nvPicPr>
        <p:blipFill rotWithShape="1">
          <a:blip r:embed="rId19">
            <a:alphaModFix/>
          </a:blip>
          <a:srcRect b="0" l="0" r="0" t="0"/>
          <a:stretch/>
        </p:blipFill>
        <p:spPr>
          <a:xfrm>
            <a:off x="24053513" y="10134600"/>
            <a:ext cx="128833" cy="126926"/>
          </a:xfrm>
          <a:prstGeom prst="rect">
            <a:avLst/>
          </a:prstGeom>
          <a:noFill/>
          <a:ln>
            <a:noFill/>
          </a:ln>
        </p:spPr>
      </p:pic>
      <p:pic>
        <p:nvPicPr>
          <p:cNvPr descr=" " id="610" name="Google Shape;610;p7"/>
          <p:cNvPicPr preferRelativeResize="0"/>
          <p:nvPr/>
        </p:nvPicPr>
        <p:blipFill rotWithShape="1">
          <a:blip r:embed="rId20">
            <a:alphaModFix/>
          </a:blip>
          <a:srcRect b="0" l="0" r="0" t="0"/>
          <a:stretch/>
        </p:blipFill>
        <p:spPr>
          <a:xfrm>
            <a:off x="20830690" y="12852400"/>
            <a:ext cx="109278" cy="127000"/>
          </a:xfrm>
          <a:prstGeom prst="rect">
            <a:avLst/>
          </a:prstGeom>
          <a:noFill/>
          <a:ln>
            <a:noFill/>
          </a:ln>
        </p:spPr>
      </p:pic>
      <p:pic>
        <p:nvPicPr>
          <p:cNvPr descr=" " id="611" name="Google Shape;611;p7"/>
          <p:cNvPicPr preferRelativeResize="0"/>
          <p:nvPr/>
        </p:nvPicPr>
        <p:blipFill rotWithShape="1">
          <a:blip r:embed="rId21">
            <a:alphaModFix/>
          </a:blip>
          <a:srcRect b="0" l="0" r="0" t="0"/>
          <a:stretch/>
        </p:blipFill>
        <p:spPr>
          <a:xfrm>
            <a:off x="20830678" y="12852400"/>
            <a:ext cx="109294" cy="127000"/>
          </a:xfrm>
          <a:prstGeom prst="rect">
            <a:avLst/>
          </a:prstGeom>
          <a:noFill/>
          <a:ln>
            <a:noFill/>
          </a:ln>
        </p:spPr>
      </p:pic>
      <p:pic>
        <p:nvPicPr>
          <p:cNvPr descr=" " id="612" name="Google Shape;612;p7"/>
          <p:cNvPicPr preferRelativeResize="0"/>
          <p:nvPr/>
        </p:nvPicPr>
        <p:blipFill rotWithShape="1">
          <a:blip r:embed="rId22">
            <a:alphaModFix/>
          </a:blip>
          <a:srcRect b="0" l="0" r="0" t="0"/>
          <a:stretch/>
        </p:blipFill>
        <p:spPr>
          <a:xfrm>
            <a:off x="19930670" y="12141299"/>
            <a:ext cx="86951" cy="101408"/>
          </a:xfrm>
          <a:prstGeom prst="rect">
            <a:avLst/>
          </a:prstGeom>
          <a:noFill/>
          <a:ln>
            <a:noFill/>
          </a:ln>
        </p:spPr>
      </p:pic>
      <p:pic>
        <p:nvPicPr>
          <p:cNvPr descr=" " id="613" name="Google Shape;613;p7"/>
          <p:cNvPicPr preferRelativeResize="0"/>
          <p:nvPr/>
        </p:nvPicPr>
        <p:blipFill rotWithShape="1">
          <a:blip r:embed="rId23">
            <a:alphaModFix/>
          </a:blip>
          <a:srcRect b="0" l="0" r="0" t="0"/>
          <a:stretch/>
        </p:blipFill>
        <p:spPr>
          <a:xfrm>
            <a:off x="19930667" y="12141299"/>
            <a:ext cx="86957" cy="101395"/>
          </a:xfrm>
          <a:prstGeom prst="rect">
            <a:avLst/>
          </a:prstGeom>
          <a:noFill/>
          <a:ln>
            <a:noFill/>
          </a:ln>
        </p:spPr>
      </p:pic>
      <p:pic>
        <p:nvPicPr>
          <p:cNvPr descr=" " id="614" name="Google Shape;614;p7"/>
          <p:cNvPicPr preferRelativeResize="0"/>
          <p:nvPr/>
        </p:nvPicPr>
        <p:blipFill rotWithShape="1">
          <a:blip r:embed="rId24">
            <a:alphaModFix/>
          </a:blip>
          <a:srcRect b="0" l="0" r="0" t="0"/>
          <a:stretch/>
        </p:blipFill>
        <p:spPr>
          <a:xfrm>
            <a:off x="17270767" y="12852400"/>
            <a:ext cx="130408" cy="126913"/>
          </a:xfrm>
          <a:prstGeom prst="rect">
            <a:avLst/>
          </a:prstGeom>
          <a:noFill/>
          <a:ln>
            <a:noFill/>
          </a:ln>
        </p:spPr>
      </p:pic>
      <p:pic>
        <p:nvPicPr>
          <p:cNvPr descr=" " id="615" name="Google Shape;615;p7"/>
          <p:cNvPicPr preferRelativeResize="0"/>
          <p:nvPr/>
        </p:nvPicPr>
        <p:blipFill rotWithShape="1">
          <a:blip r:embed="rId25">
            <a:alphaModFix/>
          </a:blip>
          <a:srcRect b="0" l="0" r="0" t="0"/>
          <a:stretch/>
        </p:blipFill>
        <p:spPr>
          <a:xfrm>
            <a:off x="17270763" y="12852400"/>
            <a:ext cx="130411" cy="126926"/>
          </a:xfrm>
          <a:prstGeom prst="rect">
            <a:avLst/>
          </a:prstGeom>
          <a:noFill/>
          <a:ln>
            <a:noFill/>
          </a:ln>
        </p:spPr>
      </p:pic>
      <p:pic>
        <p:nvPicPr>
          <p:cNvPr descr=" " id="616" name="Google Shape;616;p7"/>
          <p:cNvPicPr preferRelativeResize="0"/>
          <p:nvPr/>
        </p:nvPicPr>
        <p:blipFill rotWithShape="1">
          <a:blip r:embed="rId26">
            <a:alphaModFix/>
          </a:blip>
          <a:srcRect b="0" l="0" r="0" t="0"/>
          <a:stretch/>
        </p:blipFill>
        <p:spPr>
          <a:xfrm>
            <a:off x="18899962" y="13665200"/>
            <a:ext cx="889111" cy="50800"/>
          </a:xfrm>
          <a:prstGeom prst="rect">
            <a:avLst/>
          </a:prstGeom>
          <a:noFill/>
          <a:ln>
            <a:noFill/>
          </a:ln>
        </p:spPr>
      </p:pic>
      <p:pic>
        <p:nvPicPr>
          <p:cNvPr descr=" " id="617" name="Google Shape;617;p7"/>
          <p:cNvPicPr preferRelativeResize="0"/>
          <p:nvPr/>
        </p:nvPicPr>
        <p:blipFill rotWithShape="1">
          <a:blip r:embed="rId27">
            <a:alphaModFix/>
          </a:blip>
          <a:srcRect b="0" l="0" r="0" t="0"/>
          <a:stretch/>
        </p:blipFill>
        <p:spPr>
          <a:xfrm>
            <a:off x="13514489" y="13690600"/>
            <a:ext cx="889111" cy="25400"/>
          </a:xfrm>
          <a:prstGeom prst="rect">
            <a:avLst/>
          </a:prstGeom>
          <a:noFill/>
          <a:ln>
            <a:noFill/>
          </a:ln>
        </p:spPr>
      </p:pic>
      <p:pic>
        <p:nvPicPr>
          <p:cNvPr descr=" " id="618" name="Google Shape;618;p7"/>
          <p:cNvPicPr preferRelativeResize="0"/>
          <p:nvPr/>
        </p:nvPicPr>
        <p:blipFill rotWithShape="1">
          <a:blip r:embed="rId28">
            <a:alphaModFix/>
          </a:blip>
          <a:srcRect b="0" l="0" r="0" t="0"/>
          <a:stretch/>
        </p:blipFill>
        <p:spPr>
          <a:xfrm>
            <a:off x="13300603" y="13081099"/>
            <a:ext cx="86784" cy="101501"/>
          </a:xfrm>
          <a:prstGeom prst="rect">
            <a:avLst/>
          </a:prstGeom>
          <a:noFill/>
          <a:ln>
            <a:noFill/>
          </a:ln>
        </p:spPr>
      </p:pic>
      <p:pic>
        <p:nvPicPr>
          <p:cNvPr descr=" " id="619" name="Google Shape;619;p7"/>
          <p:cNvPicPr preferRelativeResize="0"/>
          <p:nvPr/>
        </p:nvPicPr>
        <p:blipFill rotWithShape="1">
          <a:blip r:embed="rId29">
            <a:alphaModFix/>
          </a:blip>
          <a:srcRect b="0" l="0" r="0" t="0"/>
          <a:stretch/>
        </p:blipFill>
        <p:spPr>
          <a:xfrm>
            <a:off x="13300599" y="13081099"/>
            <a:ext cx="86799" cy="101501"/>
          </a:xfrm>
          <a:prstGeom prst="rect">
            <a:avLst/>
          </a:prstGeom>
          <a:noFill/>
          <a:ln>
            <a:noFill/>
          </a:ln>
        </p:spPr>
      </p:pic>
      <p:pic>
        <p:nvPicPr>
          <p:cNvPr descr=" " id="620" name="Google Shape;620;p7"/>
          <p:cNvPicPr preferRelativeResize="0"/>
          <p:nvPr/>
        </p:nvPicPr>
        <p:blipFill rotWithShape="1">
          <a:blip r:embed="rId30">
            <a:alphaModFix/>
          </a:blip>
          <a:srcRect b="0" l="0" r="0" t="0"/>
          <a:stretch/>
        </p:blipFill>
        <p:spPr>
          <a:xfrm>
            <a:off x="9921279" y="13081112"/>
            <a:ext cx="87475" cy="101383"/>
          </a:xfrm>
          <a:prstGeom prst="rect">
            <a:avLst/>
          </a:prstGeom>
          <a:noFill/>
          <a:ln>
            <a:noFill/>
          </a:ln>
        </p:spPr>
      </p:pic>
      <p:pic>
        <p:nvPicPr>
          <p:cNvPr descr=" " id="621" name="Google Shape;621;p7"/>
          <p:cNvPicPr preferRelativeResize="0"/>
          <p:nvPr/>
        </p:nvPicPr>
        <p:blipFill rotWithShape="1">
          <a:blip r:embed="rId31">
            <a:alphaModFix/>
          </a:blip>
          <a:srcRect b="0" l="0" r="0" t="0"/>
          <a:stretch/>
        </p:blipFill>
        <p:spPr>
          <a:xfrm>
            <a:off x="9921289" y="13081099"/>
            <a:ext cx="87460" cy="101395"/>
          </a:xfrm>
          <a:prstGeom prst="rect">
            <a:avLst/>
          </a:prstGeom>
          <a:noFill/>
          <a:ln>
            <a:noFill/>
          </a:ln>
        </p:spPr>
      </p:pic>
      <p:pic>
        <p:nvPicPr>
          <p:cNvPr descr=" " id="622" name="Google Shape;622;p7"/>
          <p:cNvPicPr preferRelativeResize="0"/>
          <p:nvPr/>
        </p:nvPicPr>
        <p:blipFill rotWithShape="1">
          <a:blip r:embed="rId32">
            <a:alphaModFix/>
          </a:blip>
          <a:srcRect b="0" l="0" r="0" t="0"/>
          <a:stretch/>
        </p:blipFill>
        <p:spPr>
          <a:xfrm>
            <a:off x="23926225" y="6248487"/>
            <a:ext cx="130489" cy="126820"/>
          </a:xfrm>
          <a:prstGeom prst="rect">
            <a:avLst/>
          </a:prstGeom>
          <a:noFill/>
          <a:ln>
            <a:noFill/>
          </a:ln>
        </p:spPr>
      </p:pic>
      <p:pic>
        <p:nvPicPr>
          <p:cNvPr descr=" " id="623" name="Google Shape;623;p7"/>
          <p:cNvPicPr preferRelativeResize="0"/>
          <p:nvPr/>
        </p:nvPicPr>
        <p:blipFill rotWithShape="1">
          <a:blip r:embed="rId33">
            <a:alphaModFix/>
          </a:blip>
          <a:srcRect b="0" l="0" r="0" t="0"/>
          <a:stretch/>
        </p:blipFill>
        <p:spPr>
          <a:xfrm>
            <a:off x="23926219" y="6248499"/>
            <a:ext cx="130483" cy="126795"/>
          </a:xfrm>
          <a:prstGeom prst="rect">
            <a:avLst/>
          </a:prstGeom>
          <a:noFill/>
          <a:ln>
            <a:noFill/>
          </a:ln>
        </p:spPr>
      </p:pic>
      <p:pic>
        <p:nvPicPr>
          <p:cNvPr descr=" " id="624" name="Google Shape;624;p7"/>
          <p:cNvPicPr preferRelativeResize="0"/>
          <p:nvPr/>
        </p:nvPicPr>
        <p:blipFill rotWithShape="1">
          <a:blip r:embed="rId34">
            <a:alphaModFix/>
          </a:blip>
          <a:srcRect b="0" l="0" r="0" t="0"/>
          <a:stretch/>
        </p:blipFill>
        <p:spPr>
          <a:xfrm>
            <a:off x="22293280" y="12471481"/>
            <a:ext cx="86917" cy="76045"/>
          </a:xfrm>
          <a:prstGeom prst="rect">
            <a:avLst/>
          </a:prstGeom>
          <a:noFill/>
          <a:ln>
            <a:noFill/>
          </a:ln>
        </p:spPr>
      </p:pic>
      <p:pic>
        <p:nvPicPr>
          <p:cNvPr descr=" " id="625" name="Google Shape;625;p7"/>
          <p:cNvPicPr preferRelativeResize="0"/>
          <p:nvPr/>
        </p:nvPicPr>
        <p:blipFill rotWithShape="1">
          <a:blip r:embed="rId35">
            <a:alphaModFix/>
          </a:blip>
          <a:srcRect b="0" l="0" r="0" t="0"/>
          <a:stretch/>
        </p:blipFill>
        <p:spPr>
          <a:xfrm>
            <a:off x="22293280" y="12471474"/>
            <a:ext cx="86917" cy="76051"/>
          </a:xfrm>
          <a:prstGeom prst="rect">
            <a:avLst/>
          </a:prstGeom>
          <a:noFill/>
          <a:ln>
            <a:noFill/>
          </a:ln>
        </p:spPr>
      </p:pic>
      <p:pic>
        <p:nvPicPr>
          <p:cNvPr descr=" " id="626" name="Google Shape;626;p7"/>
          <p:cNvPicPr preferRelativeResize="0"/>
          <p:nvPr/>
        </p:nvPicPr>
        <p:blipFill rotWithShape="1">
          <a:blip r:embed="rId36">
            <a:alphaModFix/>
          </a:blip>
          <a:srcRect b="0" l="0" r="0" t="0"/>
          <a:stretch/>
        </p:blipFill>
        <p:spPr>
          <a:xfrm>
            <a:off x="0" y="0"/>
            <a:ext cx="24387048" cy="13716000"/>
          </a:xfrm>
          <a:prstGeom prst="rect">
            <a:avLst/>
          </a:prstGeom>
          <a:solidFill>
            <a:srgbClr val="1F3864">
              <a:alpha val="54901"/>
            </a:srgbClr>
          </a:solidFill>
          <a:ln>
            <a:noFill/>
          </a:ln>
        </p:spPr>
      </p:pic>
      <p:sp>
        <p:nvSpPr>
          <p:cNvPr id="627" name="Google Shape;627;p7"/>
          <p:cNvSpPr/>
          <p:nvPr/>
        </p:nvSpPr>
        <p:spPr>
          <a:xfrm>
            <a:off x="2349930" y="807675"/>
            <a:ext cx="20157300" cy="10464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8" name="Google Shape;628;p7"/>
          <p:cNvSpPr/>
          <p:nvPr/>
        </p:nvSpPr>
        <p:spPr>
          <a:xfrm>
            <a:off x="2641930" y="1778000"/>
            <a:ext cx="20157419"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629" name="Google Shape;629;p7"/>
          <p:cNvPicPr preferRelativeResize="0"/>
          <p:nvPr/>
        </p:nvPicPr>
        <p:blipFill rotWithShape="1">
          <a:blip r:embed="rId37">
            <a:alphaModFix/>
          </a:blip>
          <a:srcRect b="0" l="0" r="0" t="0"/>
          <a:stretch/>
        </p:blipFill>
        <p:spPr>
          <a:xfrm>
            <a:off x="2641930" y="1778000"/>
            <a:ext cx="762095" cy="762000"/>
          </a:xfrm>
          <a:prstGeom prst="rect">
            <a:avLst/>
          </a:prstGeom>
          <a:noFill/>
          <a:ln>
            <a:noFill/>
          </a:ln>
        </p:spPr>
      </p:pic>
      <p:pic>
        <p:nvPicPr>
          <p:cNvPr descr=" " id="630" name="Google Shape;630;p7"/>
          <p:cNvPicPr preferRelativeResize="0"/>
          <p:nvPr/>
        </p:nvPicPr>
        <p:blipFill rotWithShape="1">
          <a:blip r:embed="rId38">
            <a:alphaModFix/>
          </a:blip>
          <a:srcRect b="0" l="0" r="0" t="0"/>
          <a:stretch/>
        </p:blipFill>
        <p:spPr>
          <a:xfrm>
            <a:off x="2800700" y="1841500"/>
            <a:ext cx="444556" cy="603250"/>
          </a:xfrm>
          <a:prstGeom prst="rect">
            <a:avLst/>
          </a:prstGeom>
          <a:noFill/>
          <a:ln>
            <a:noFill/>
          </a:ln>
        </p:spPr>
      </p:pic>
      <p:sp>
        <p:nvSpPr>
          <p:cNvPr id="631" name="Google Shape;631;p7"/>
          <p:cNvSpPr/>
          <p:nvPr/>
        </p:nvSpPr>
        <p:spPr>
          <a:xfrm>
            <a:off x="3708864" y="1778000"/>
            <a:ext cx="19225970"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Lay the groundwork for future </a:t>
            </a:r>
            <a:r>
              <a:rPr b="0" i="0" lang="en-US" sz="3200" u="none" cap="none" strike="noStrike">
                <a:solidFill>
                  <a:srgbClr val="00B4FF"/>
                </a:solidFill>
                <a:latin typeface="Poppins Medium"/>
                <a:ea typeface="Poppins Medium"/>
                <a:cs typeface="Poppins Medium"/>
                <a:sym typeface="Poppins Medium"/>
              </a:rPr>
              <a:t>surrogate endpoints</a:t>
            </a:r>
            <a:r>
              <a:rPr b="0" i="0" lang="en-US" sz="3200" u="none" cap="none" strike="noStrike">
                <a:solidFill>
                  <a:srgbClr val="FFFFFF"/>
                </a:solidFill>
                <a:latin typeface="Poppins Medium"/>
                <a:ea typeface="Poppins Medium"/>
                <a:cs typeface="Poppins Medium"/>
                <a:sym typeface="Poppins Medium"/>
              </a:rPr>
              <a:t> of interventions to delay age-related diseases.​</a:t>
            </a:r>
            <a:endParaRPr b="0" i="0" sz="3200" u="none" cap="none" strike="noStrike">
              <a:solidFill>
                <a:schemeClr val="dk1"/>
              </a:solidFill>
              <a:latin typeface="Calibri"/>
              <a:ea typeface="Calibri"/>
              <a:cs typeface="Calibri"/>
              <a:sym typeface="Calibri"/>
            </a:endParaRPr>
          </a:p>
        </p:txBody>
      </p:sp>
      <p:sp>
        <p:nvSpPr>
          <p:cNvPr id="632" name="Google Shape;632;p7"/>
          <p:cNvSpPr/>
          <p:nvPr/>
        </p:nvSpPr>
        <p:spPr>
          <a:xfrm>
            <a:off x="2641930" y="3937000"/>
            <a:ext cx="20157419"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633" name="Google Shape;633;p7"/>
          <p:cNvPicPr preferRelativeResize="0"/>
          <p:nvPr/>
        </p:nvPicPr>
        <p:blipFill rotWithShape="1">
          <a:blip r:embed="rId37">
            <a:alphaModFix/>
          </a:blip>
          <a:srcRect b="0" l="0" r="0" t="0"/>
          <a:stretch/>
        </p:blipFill>
        <p:spPr>
          <a:xfrm>
            <a:off x="2641930" y="3937000"/>
            <a:ext cx="762095" cy="762000"/>
          </a:xfrm>
          <a:prstGeom prst="rect">
            <a:avLst/>
          </a:prstGeom>
          <a:noFill/>
          <a:ln>
            <a:noFill/>
          </a:ln>
        </p:spPr>
      </p:pic>
      <p:pic>
        <p:nvPicPr>
          <p:cNvPr descr=" " id="634" name="Google Shape;634;p7"/>
          <p:cNvPicPr preferRelativeResize="0"/>
          <p:nvPr/>
        </p:nvPicPr>
        <p:blipFill rotWithShape="1">
          <a:blip r:embed="rId39">
            <a:alphaModFix/>
          </a:blip>
          <a:srcRect b="0" l="0" r="0" t="0"/>
          <a:stretch/>
        </p:blipFill>
        <p:spPr>
          <a:xfrm>
            <a:off x="2705426" y="3735425"/>
            <a:ext cx="635079" cy="539750"/>
          </a:xfrm>
          <a:prstGeom prst="rect">
            <a:avLst/>
          </a:prstGeom>
          <a:noFill/>
          <a:ln>
            <a:noFill/>
          </a:ln>
        </p:spPr>
      </p:pic>
      <p:sp>
        <p:nvSpPr>
          <p:cNvPr id="635" name="Google Shape;635;p7"/>
          <p:cNvSpPr/>
          <p:nvPr/>
        </p:nvSpPr>
        <p:spPr>
          <a:xfrm>
            <a:off x="3708864" y="3620625"/>
            <a:ext cx="192261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Build foundational </a:t>
            </a:r>
            <a:r>
              <a:rPr b="0" i="0" lang="en-US" sz="3200" u="none" cap="none" strike="noStrike">
                <a:solidFill>
                  <a:srgbClr val="00B4FF"/>
                </a:solidFill>
                <a:latin typeface="Poppins Medium"/>
                <a:ea typeface="Poppins Medium"/>
                <a:cs typeface="Poppins Medium"/>
                <a:sym typeface="Poppins Medium"/>
              </a:rPr>
              <a:t>genomic data base</a:t>
            </a:r>
            <a:r>
              <a:rPr b="0" i="0" lang="en-US" sz="3200" u="none" cap="none" strike="noStrike">
                <a:solidFill>
                  <a:srgbClr val="FFFFFF"/>
                </a:solidFill>
                <a:latin typeface="Poppins Medium"/>
                <a:ea typeface="Poppins Medium"/>
                <a:cs typeface="Poppins Medium"/>
                <a:sym typeface="Poppins Medium"/>
              </a:rPr>
              <a:t> that allows researchers to assess causality due to the intervention.​</a:t>
            </a:r>
            <a:endParaRPr b="0" i="0" sz="3200" u="none" cap="none" strike="noStrike">
              <a:solidFill>
                <a:schemeClr val="dk1"/>
              </a:solidFill>
              <a:latin typeface="Calibri"/>
              <a:ea typeface="Calibri"/>
              <a:cs typeface="Calibri"/>
              <a:sym typeface="Calibri"/>
            </a:endParaRPr>
          </a:p>
        </p:txBody>
      </p:sp>
      <p:sp>
        <p:nvSpPr>
          <p:cNvPr id="636" name="Google Shape;636;p7"/>
          <p:cNvSpPr/>
          <p:nvPr/>
        </p:nvSpPr>
        <p:spPr>
          <a:xfrm>
            <a:off x="2641930" y="6096000"/>
            <a:ext cx="20157419"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637" name="Google Shape;637;p7"/>
          <p:cNvPicPr preferRelativeResize="0"/>
          <p:nvPr/>
        </p:nvPicPr>
        <p:blipFill rotWithShape="1">
          <a:blip r:embed="rId37">
            <a:alphaModFix/>
          </a:blip>
          <a:srcRect b="0" l="0" r="0" t="0"/>
          <a:stretch/>
        </p:blipFill>
        <p:spPr>
          <a:xfrm>
            <a:off x="2641930" y="6096000"/>
            <a:ext cx="762095" cy="762000"/>
          </a:xfrm>
          <a:prstGeom prst="rect">
            <a:avLst/>
          </a:prstGeom>
          <a:noFill/>
          <a:ln>
            <a:noFill/>
          </a:ln>
        </p:spPr>
      </p:pic>
      <p:pic>
        <p:nvPicPr>
          <p:cNvPr descr=" " id="638" name="Google Shape;638;p7"/>
          <p:cNvPicPr preferRelativeResize="0"/>
          <p:nvPr/>
        </p:nvPicPr>
        <p:blipFill rotWithShape="1">
          <a:blip r:embed="rId40">
            <a:alphaModFix/>
          </a:blip>
          <a:srcRect b="0" l="0" r="0" t="0"/>
          <a:stretch/>
        </p:blipFill>
        <p:spPr>
          <a:xfrm>
            <a:off x="2705413" y="5676900"/>
            <a:ext cx="635079" cy="508000"/>
          </a:xfrm>
          <a:prstGeom prst="rect">
            <a:avLst/>
          </a:prstGeom>
          <a:noFill/>
          <a:ln>
            <a:noFill/>
          </a:ln>
        </p:spPr>
      </p:pic>
      <p:sp>
        <p:nvSpPr>
          <p:cNvPr id="639" name="Google Shape;639;p7"/>
          <p:cNvSpPr/>
          <p:nvPr/>
        </p:nvSpPr>
        <p:spPr>
          <a:xfrm>
            <a:off x="3708864" y="5503325"/>
            <a:ext cx="192261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Use</a:t>
            </a:r>
            <a:r>
              <a:rPr b="0" i="0" lang="en-US" sz="3200" u="none" cap="none" strike="noStrike">
                <a:solidFill>
                  <a:srgbClr val="00B4FF"/>
                </a:solidFill>
                <a:latin typeface="Poppins Medium"/>
                <a:ea typeface="Poppins Medium"/>
                <a:cs typeface="Poppins Medium"/>
                <a:sym typeface="Poppins Medium"/>
              </a:rPr>
              <a:t> biomarkers </a:t>
            </a:r>
            <a:r>
              <a:rPr b="0" i="0" lang="en-US" sz="3200" u="none" cap="none" strike="noStrike">
                <a:solidFill>
                  <a:srgbClr val="FFFFFF"/>
                </a:solidFill>
                <a:latin typeface="Poppins Medium"/>
                <a:ea typeface="Poppins Medium"/>
                <a:cs typeface="Poppins Medium"/>
                <a:sym typeface="Poppins Medium"/>
              </a:rPr>
              <a:t>to discover age-affecting interventions and assess dynamic resilience to exposomic stressors, while refining biomarkers with successful interventions.</a:t>
            </a:r>
            <a:endParaRPr b="0" i="0" sz="3200" u="none" cap="none" strike="noStrike">
              <a:solidFill>
                <a:schemeClr val="dk1"/>
              </a:solidFill>
              <a:latin typeface="Calibri"/>
              <a:ea typeface="Calibri"/>
              <a:cs typeface="Calibri"/>
              <a:sym typeface="Calibri"/>
            </a:endParaRPr>
          </a:p>
        </p:txBody>
      </p:sp>
      <p:sp>
        <p:nvSpPr>
          <p:cNvPr id="640" name="Google Shape;640;p7"/>
          <p:cNvSpPr/>
          <p:nvPr/>
        </p:nvSpPr>
        <p:spPr>
          <a:xfrm>
            <a:off x="2641930" y="8255000"/>
            <a:ext cx="20157419"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641" name="Google Shape;641;p7"/>
          <p:cNvPicPr preferRelativeResize="0"/>
          <p:nvPr/>
        </p:nvPicPr>
        <p:blipFill rotWithShape="1">
          <a:blip r:embed="rId37">
            <a:alphaModFix/>
          </a:blip>
          <a:srcRect b="0" l="0" r="0" t="0"/>
          <a:stretch/>
        </p:blipFill>
        <p:spPr>
          <a:xfrm>
            <a:off x="2641930" y="8255000"/>
            <a:ext cx="762095" cy="762000"/>
          </a:xfrm>
          <a:prstGeom prst="rect">
            <a:avLst/>
          </a:prstGeom>
          <a:noFill/>
          <a:ln>
            <a:noFill/>
          </a:ln>
        </p:spPr>
      </p:pic>
      <p:pic>
        <p:nvPicPr>
          <p:cNvPr descr=" " id="642" name="Google Shape;642;p7"/>
          <p:cNvPicPr preferRelativeResize="0"/>
          <p:nvPr/>
        </p:nvPicPr>
        <p:blipFill rotWithShape="1">
          <a:blip r:embed="rId41">
            <a:alphaModFix/>
          </a:blip>
          <a:srcRect b="0" l="0" r="0" t="0"/>
          <a:stretch/>
        </p:blipFill>
        <p:spPr>
          <a:xfrm>
            <a:off x="2641913" y="7586625"/>
            <a:ext cx="635079" cy="635000"/>
          </a:xfrm>
          <a:prstGeom prst="rect">
            <a:avLst/>
          </a:prstGeom>
          <a:noFill/>
          <a:ln>
            <a:noFill/>
          </a:ln>
        </p:spPr>
      </p:pic>
      <p:sp>
        <p:nvSpPr>
          <p:cNvPr id="643" name="Google Shape;643;p7"/>
          <p:cNvSpPr/>
          <p:nvPr/>
        </p:nvSpPr>
        <p:spPr>
          <a:xfrm>
            <a:off x="3646364" y="7564963"/>
            <a:ext cx="19226100" cy="1354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Leverage recent </a:t>
            </a:r>
            <a:r>
              <a:rPr b="0" i="0" lang="en-US" sz="3200" u="none" cap="none" strike="noStrike">
                <a:solidFill>
                  <a:srgbClr val="00B4FF"/>
                </a:solidFill>
                <a:latin typeface="Poppins Medium"/>
                <a:ea typeface="Poppins Medium"/>
                <a:cs typeface="Poppins Medium"/>
                <a:sym typeface="Poppins Medium"/>
              </a:rPr>
              <a:t>innovations</a:t>
            </a:r>
            <a:r>
              <a:rPr b="0" i="0" lang="en-US" sz="3200" u="none" cap="none" strike="noStrike">
                <a:solidFill>
                  <a:srgbClr val="FFFFFF"/>
                </a:solidFill>
                <a:latin typeface="Poppins Medium"/>
                <a:ea typeface="Poppins Medium"/>
                <a:cs typeface="Poppins Medium"/>
                <a:sym typeface="Poppins Medium"/>
              </a:rPr>
              <a:t> and provide clinical decision support for FDA (and MHRA in UK)- that move beyond monocausal framework.​</a:t>
            </a:r>
            <a:endParaRPr b="0" i="0" sz="3200" u="none" cap="none" strike="noStrike">
              <a:solidFill>
                <a:schemeClr val="dk1"/>
              </a:solidFill>
              <a:latin typeface="Calibri"/>
              <a:ea typeface="Calibri"/>
              <a:cs typeface="Calibri"/>
              <a:sym typeface="Calibri"/>
            </a:endParaRPr>
          </a:p>
        </p:txBody>
      </p:sp>
      <p:sp>
        <p:nvSpPr>
          <p:cNvPr id="644" name="Google Shape;644;p7"/>
          <p:cNvSpPr/>
          <p:nvPr/>
        </p:nvSpPr>
        <p:spPr>
          <a:xfrm>
            <a:off x="2641930" y="10414000"/>
            <a:ext cx="20157419" cy="1828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645" name="Google Shape;645;p7"/>
          <p:cNvPicPr preferRelativeResize="0"/>
          <p:nvPr/>
        </p:nvPicPr>
        <p:blipFill rotWithShape="1">
          <a:blip r:embed="rId37">
            <a:alphaModFix/>
          </a:blip>
          <a:srcRect b="0" l="0" r="0" t="0"/>
          <a:stretch/>
        </p:blipFill>
        <p:spPr>
          <a:xfrm>
            <a:off x="2641930" y="10414000"/>
            <a:ext cx="762095" cy="762000"/>
          </a:xfrm>
          <a:prstGeom prst="rect">
            <a:avLst/>
          </a:prstGeom>
          <a:noFill/>
          <a:ln>
            <a:noFill/>
          </a:ln>
        </p:spPr>
      </p:pic>
      <p:pic>
        <p:nvPicPr>
          <p:cNvPr descr=" " id="646" name="Google Shape;646;p7"/>
          <p:cNvPicPr preferRelativeResize="0"/>
          <p:nvPr/>
        </p:nvPicPr>
        <p:blipFill rotWithShape="1">
          <a:blip r:embed="rId42">
            <a:alphaModFix/>
          </a:blip>
          <a:srcRect b="0" l="0" r="0" t="0"/>
          <a:stretch/>
        </p:blipFill>
        <p:spPr>
          <a:xfrm>
            <a:off x="2464510" y="9398240"/>
            <a:ext cx="679535" cy="634523"/>
          </a:xfrm>
          <a:prstGeom prst="rect">
            <a:avLst/>
          </a:prstGeom>
          <a:noFill/>
          <a:ln>
            <a:noFill/>
          </a:ln>
        </p:spPr>
      </p:pic>
      <p:sp>
        <p:nvSpPr>
          <p:cNvPr id="647" name="Google Shape;647;p7"/>
          <p:cNvSpPr/>
          <p:nvPr/>
        </p:nvSpPr>
        <p:spPr>
          <a:xfrm>
            <a:off x="3573389" y="9307050"/>
            <a:ext cx="19226100" cy="196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FFFFFF"/>
                </a:solidFill>
                <a:latin typeface="Poppins Medium"/>
                <a:ea typeface="Poppins Medium"/>
                <a:cs typeface="Poppins Medium"/>
                <a:sym typeface="Poppins Medium"/>
              </a:rPr>
              <a:t>Collaborate with other international initiatives including UK Biobank, USA National Institute on Aging’s Predictive Biomarkers Initiative, USA Aging Biomarkers Consortium (Stanford),  European MARK-AGE study,  UK Our Future Health, and China Aging Biomarkers Consortium,  to enhance protocols, integrating diverse </a:t>
            </a:r>
            <a:r>
              <a:rPr b="0" i="0" lang="en-US" sz="3200" u="none" cap="none" strike="noStrike">
                <a:solidFill>
                  <a:srgbClr val="00B4FF"/>
                </a:solidFill>
                <a:latin typeface="Poppins Medium"/>
                <a:ea typeface="Poppins Medium"/>
                <a:cs typeface="Poppins Medium"/>
                <a:sym typeface="Poppins Medium"/>
              </a:rPr>
              <a:t>exposomic</a:t>
            </a:r>
            <a:r>
              <a:rPr b="0" i="0" lang="en-US" sz="3200" u="none" cap="none" strike="noStrike">
                <a:solidFill>
                  <a:srgbClr val="FFFFFF"/>
                </a:solidFill>
                <a:latin typeface="Poppins Medium"/>
                <a:ea typeface="Poppins Medium"/>
                <a:cs typeface="Poppins Medium"/>
                <a:sym typeface="Poppins Medium"/>
              </a:rPr>
              <a:t> factors and interventions (e.g., diet, exercise, socio-economic) for Healthspan and resilience analysis.</a:t>
            </a:r>
            <a:endParaRPr b="0" i="0" sz="3200" u="none" cap="none" strike="noStrike">
              <a:solidFill>
                <a:schemeClr val="dk1"/>
              </a:solidFill>
              <a:latin typeface="Calibri"/>
              <a:ea typeface="Calibri"/>
              <a:cs typeface="Calibri"/>
              <a:sym typeface="Calibri"/>
            </a:endParaRPr>
          </a:p>
        </p:txBody>
      </p:sp>
      <p:sp>
        <p:nvSpPr>
          <p:cNvPr id="648" name="Google Shape;648;p7"/>
          <p:cNvSpPr txBox="1"/>
          <p:nvPr/>
        </p:nvSpPr>
        <p:spPr>
          <a:xfrm>
            <a:off x="16155212" y="130333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53" name="Shape 653"/>
        <p:cNvGrpSpPr/>
        <p:nvPr/>
      </p:nvGrpSpPr>
      <p:grpSpPr>
        <a:xfrm>
          <a:off x="0" y="0"/>
          <a:ext cx="0" cy="0"/>
          <a:chOff x="0" y="0"/>
          <a:chExt cx="0" cy="0"/>
        </a:xfrm>
      </p:grpSpPr>
      <p:pic>
        <p:nvPicPr>
          <p:cNvPr descr=" " id="654" name="Google Shape;654;p8"/>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655" name="Google Shape;655;p8"/>
          <p:cNvPicPr preferRelativeResize="0"/>
          <p:nvPr/>
        </p:nvPicPr>
        <p:blipFill rotWithShape="1">
          <a:blip r:embed="rId4">
            <a:alphaModFix/>
          </a:blip>
          <a:srcRect b="0" l="0" r="0" t="0"/>
          <a:stretch/>
        </p:blipFill>
        <p:spPr>
          <a:xfrm>
            <a:off x="0" y="0"/>
            <a:ext cx="24387048" cy="13716000"/>
          </a:xfrm>
          <a:prstGeom prst="rect">
            <a:avLst/>
          </a:prstGeom>
          <a:noFill/>
          <a:ln>
            <a:noFill/>
          </a:ln>
        </p:spPr>
      </p:pic>
      <p:pic>
        <p:nvPicPr>
          <p:cNvPr descr=" " id="656" name="Google Shape;656;p8"/>
          <p:cNvPicPr preferRelativeResize="0"/>
          <p:nvPr/>
        </p:nvPicPr>
        <p:blipFill rotWithShape="1">
          <a:blip r:embed="rId5">
            <a:alphaModFix/>
          </a:blip>
          <a:srcRect b="0" l="0" r="0" t="0"/>
          <a:stretch/>
        </p:blipFill>
        <p:spPr>
          <a:xfrm>
            <a:off x="7620953" y="2286000"/>
            <a:ext cx="9145143" cy="9144000"/>
          </a:xfrm>
          <a:prstGeom prst="rect">
            <a:avLst/>
          </a:prstGeom>
          <a:noFill/>
          <a:ln>
            <a:noFill/>
          </a:ln>
        </p:spPr>
      </p:pic>
      <p:pic>
        <p:nvPicPr>
          <p:cNvPr descr=" " id="657" name="Google Shape;657;p8"/>
          <p:cNvPicPr preferRelativeResize="0"/>
          <p:nvPr/>
        </p:nvPicPr>
        <p:blipFill rotWithShape="1">
          <a:blip r:embed="rId6">
            <a:alphaModFix/>
          </a:blip>
          <a:srcRect b="0" l="0" r="0" t="0"/>
          <a:stretch/>
        </p:blipFill>
        <p:spPr>
          <a:xfrm>
            <a:off x="8472207" y="3137371"/>
            <a:ext cx="7442246" cy="7441369"/>
          </a:xfrm>
          <a:prstGeom prst="rect">
            <a:avLst/>
          </a:prstGeom>
          <a:noFill/>
          <a:ln>
            <a:noFill/>
          </a:ln>
        </p:spPr>
      </p:pic>
      <p:pic>
        <p:nvPicPr>
          <p:cNvPr descr=" " id="658" name="Google Shape;658;p8"/>
          <p:cNvPicPr preferRelativeResize="0"/>
          <p:nvPr/>
        </p:nvPicPr>
        <p:blipFill rotWithShape="1">
          <a:blip r:embed="rId7">
            <a:alphaModFix/>
          </a:blip>
          <a:srcRect b="0" l="0" r="0" t="0"/>
          <a:stretch/>
        </p:blipFill>
        <p:spPr>
          <a:xfrm>
            <a:off x="7062083" y="10922000"/>
            <a:ext cx="9475384" cy="2794000"/>
          </a:xfrm>
          <a:prstGeom prst="rect">
            <a:avLst/>
          </a:prstGeom>
          <a:noFill/>
          <a:ln>
            <a:noFill/>
          </a:ln>
        </p:spPr>
      </p:pic>
      <p:pic>
        <p:nvPicPr>
          <p:cNvPr descr=" " id="659" name="Google Shape;659;p8"/>
          <p:cNvPicPr preferRelativeResize="0"/>
          <p:nvPr/>
        </p:nvPicPr>
        <p:blipFill rotWithShape="1">
          <a:blip r:embed="rId8">
            <a:alphaModFix/>
          </a:blip>
          <a:srcRect b="0" l="0" r="0" t="0"/>
          <a:stretch/>
        </p:blipFill>
        <p:spPr>
          <a:xfrm>
            <a:off x="14818514" y="11336375"/>
            <a:ext cx="2117773" cy="2243745"/>
          </a:xfrm>
          <a:prstGeom prst="rect">
            <a:avLst/>
          </a:prstGeom>
          <a:noFill/>
          <a:ln>
            <a:noFill/>
          </a:ln>
        </p:spPr>
      </p:pic>
      <p:pic>
        <p:nvPicPr>
          <p:cNvPr descr=" " id="660" name="Google Shape;660;p8"/>
          <p:cNvPicPr preferRelativeResize="0"/>
          <p:nvPr/>
        </p:nvPicPr>
        <p:blipFill rotWithShape="1">
          <a:blip r:embed="rId9">
            <a:alphaModFix/>
          </a:blip>
          <a:srcRect b="0" l="0" r="0" t="0"/>
          <a:stretch/>
        </p:blipFill>
        <p:spPr>
          <a:xfrm>
            <a:off x="14818510" y="11336375"/>
            <a:ext cx="2117773" cy="2243758"/>
          </a:xfrm>
          <a:prstGeom prst="rect">
            <a:avLst/>
          </a:prstGeom>
          <a:noFill/>
          <a:ln>
            <a:noFill/>
          </a:ln>
        </p:spPr>
      </p:pic>
      <p:pic>
        <p:nvPicPr>
          <p:cNvPr descr=" " id="661" name="Google Shape;661;p8"/>
          <p:cNvPicPr preferRelativeResize="0"/>
          <p:nvPr/>
        </p:nvPicPr>
        <p:blipFill rotWithShape="1">
          <a:blip r:embed="rId10">
            <a:alphaModFix/>
          </a:blip>
          <a:srcRect b="0" l="0" r="0" t="0"/>
          <a:stretch/>
        </p:blipFill>
        <p:spPr>
          <a:xfrm>
            <a:off x="8992724" y="12115800"/>
            <a:ext cx="101613" cy="76200"/>
          </a:xfrm>
          <a:prstGeom prst="rect">
            <a:avLst/>
          </a:prstGeom>
          <a:noFill/>
          <a:ln>
            <a:noFill/>
          </a:ln>
        </p:spPr>
      </p:pic>
      <p:pic>
        <p:nvPicPr>
          <p:cNvPr descr=" " id="662" name="Google Shape;662;p8"/>
          <p:cNvPicPr preferRelativeResize="0"/>
          <p:nvPr/>
        </p:nvPicPr>
        <p:blipFill rotWithShape="1">
          <a:blip r:embed="rId11">
            <a:alphaModFix/>
          </a:blip>
          <a:srcRect b="0" l="0" r="0" t="0"/>
          <a:stretch/>
        </p:blipFill>
        <p:spPr>
          <a:xfrm>
            <a:off x="8992724" y="12115800"/>
            <a:ext cx="101613" cy="76200"/>
          </a:xfrm>
          <a:prstGeom prst="rect">
            <a:avLst/>
          </a:prstGeom>
          <a:noFill/>
          <a:ln>
            <a:noFill/>
          </a:ln>
        </p:spPr>
      </p:pic>
      <p:pic>
        <p:nvPicPr>
          <p:cNvPr descr=" " id="663" name="Google Shape;663;p8"/>
          <p:cNvPicPr preferRelativeResize="0"/>
          <p:nvPr/>
        </p:nvPicPr>
        <p:blipFill rotWithShape="1">
          <a:blip r:embed="rId12">
            <a:alphaModFix/>
          </a:blip>
          <a:srcRect b="0" l="0" r="0" t="0"/>
          <a:stretch/>
        </p:blipFill>
        <p:spPr>
          <a:xfrm>
            <a:off x="9678610" y="12979400"/>
            <a:ext cx="127016" cy="101600"/>
          </a:xfrm>
          <a:prstGeom prst="rect">
            <a:avLst/>
          </a:prstGeom>
          <a:noFill/>
          <a:ln>
            <a:noFill/>
          </a:ln>
        </p:spPr>
      </p:pic>
      <p:pic>
        <p:nvPicPr>
          <p:cNvPr descr=" " id="664" name="Google Shape;664;p8"/>
          <p:cNvPicPr preferRelativeResize="0"/>
          <p:nvPr/>
        </p:nvPicPr>
        <p:blipFill rotWithShape="1">
          <a:blip r:embed="rId13">
            <a:alphaModFix/>
          </a:blip>
          <a:srcRect b="0" l="0" r="0" t="0"/>
          <a:stretch/>
        </p:blipFill>
        <p:spPr>
          <a:xfrm>
            <a:off x="9678610" y="12979400"/>
            <a:ext cx="127016" cy="101600"/>
          </a:xfrm>
          <a:prstGeom prst="rect">
            <a:avLst/>
          </a:prstGeom>
          <a:noFill/>
          <a:ln>
            <a:noFill/>
          </a:ln>
        </p:spPr>
      </p:pic>
      <p:pic>
        <p:nvPicPr>
          <p:cNvPr descr=" " id="665" name="Google Shape;665;p8"/>
          <p:cNvPicPr preferRelativeResize="0"/>
          <p:nvPr/>
        </p:nvPicPr>
        <p:blipFill rotWithShape="1">
          <a:blip r:embed="rId14">
            <a:alphaModFix/>
          </a:blip>
          <a:srcRect b="0" l="0" r="0" t="0"/>
          <a:stretch/>
        </p:blipFill>
        <p:spPr>
          <a:xfrm>
            <a:off x="14733842" y="11277600"/>
            <a:ext cx="127016" cy="127000"/>
          </a:xfrm>
          <a:prstGeom prst="rect">
            <a:avLst/>
          </a:prstGeom>
          <a:noFill/>
          <a:ln>
            <a:noFill/>
          </a:ln>
        </p:spPr>
      </p:pic>
      <p:pic>
        <p:nvPicPr>
          <p:cNvPr descr=" " id="666" name="Google Shape;666;p8"/>
          <p:cNvPicPr preferRelativeResize="0"/>
          <p:nvPr/>
        </p:nvPicPr>
        <p:blipFill rotWithShape="1">
          <a:blip r:embed="rId15">
            <a:alphaModFix/>
          </a:blip>
          <a:srcRect b="0" l="0" r="0" t="0"/>
          <a:stretch/>
        </p:blipFill>
        <p:spPr>
          <a:xfrm>
            <a:off x="14733842" y="11277600"/>
            <a:ext cx="127016" cy="127000"/>
          </a:xfrm>
          <a:prstGeom prst="rect">
            <a:avLst/>
          </a:prstGeom>
          <a:noFill/>
          <a:ln>
            <a:noFill/>
          </a:ln>
        </p:spPr>
      </p:pic>
      <p:pic>
        <p:nvPicPr>
          <p:cNvPr descr=" " id="667" name="Google Shape;667;p8"/>
          <p:cNvPicPr preferRelativeResize="0"/>
          <p:nvPr/>
        </p:nvPicPr>
        <p:blipFill rotWithShape="1">
          <a:blip r:embed="rId12">
            <a:alphaModFix/>
          </a:blip>
          <a:srcRect b="0" l="0" r="0" t="0"/>
          <a:stretch/>
        </p:blipFill>
        <p:spPr>
          <a:xfrm>
            <a:off x="14886261" y="13309600"/>
            <a:ext cx="127016" cy="101600"/>
          </a:xfrm>
          <a:prstGeom prst="rect">
            <a:avLst/>
          </a:prstGeom>
          <a:noFill/>
          <a:ln>
            <a:noFill/>
          </a:ln>
        </p:spPr>
      </p:pic>
      <p:pic>
        <p:nvPicPr>
          <p:cNvPr descr=" " id="668" name="Google Shape;668;p8"/>
          <p:cNvPicPr preferRelativeResize="0"/>
          <p:nvPr/>
        </p:nvPicPr>
        <p:blipFill rotWithShape="1">
          <a:blip r:embed="rId13">
            <a:alphaModFix/>
          </a:blip>
          <a:srcRect b="0" l="0" r="0" t="0"/>
          <a:stretch/>
        </p:blipFill>
        <p:spPr>
          <a:xfrm>
            <a:off x="14886261" y="13309600"/>
            <a:ext cx="127016" cy="101600"/>
          </a:xfrm>
          <a:prstGeom prst="rect">
            <a:avLst/>
          </a:prstGeom>
          <a:noFill/>
          <a:ln>
            <a:noFill/>
          </a:ln>
        </p:spPr>
      </p:pic>
      <p:pic>
        <p:nvPicPr>
          <p:cNvPr descr=" " id="669" name="Google Shape;669;p8"/>
          <p:cNvPicPr preferRelativeResize="0"/>
          <p:nvPr/>
        </p:nvPicPr>
        <p:blipFill rotWithShape="1">
          <a:blip r:embed="rId16">
            <a:alphaModFix/>
          </a:blip>
          <a:srcRect b="0" l="0" r="0" t="0"/>
          <a:stretch/>
        </p:blipFill>
        <p:spPr>
          <a:xfrm>
            <a:off x="11583848" y="12344400"/>
            <a:ext cx="76210" cy="101600"/>
          </a:xfrm>
          <a:prstGeom prst="rect">
            <a:avLst/>
          </a:prstGeom>
          <a:noFill/>
          <a:ln>
            <a:noFill/>
          </a:ln>
        </p:spPr>
      </p:pic>
      <p:pic>
        <p:nvPicPr>
          <p:cNvPr descr=" " id="670" name="Google Shape;670;p8"/>
          <p:cNvPicPr preferRelativeResize="0"/>
          <p:nvPr/>
        </p:nvPicPr>
        <p:blipFill rotWithShape="1">
          <a:blip r:embed="rId17">
            <a:alphaModFix/>
          </a:blip>
          <a:srcRect b="0" l="0" r="0" t="0"/>
          <a:stretch/>
        </p:blipFill>
        <p:spPr>
          <a:xfrm>
            <a:off x="11583848" y="12344400"/>
            <a:ext cx="76210" cy="101600"/>
          </a:xfrm>
          <a:prstGeom prst="rect">
            <a:avLst/>
          </a:prstGeom>
          <a:noFill/>
          <a:ln>
            <a:noFill/>
          </a:ln>
        </p:spPr>
      </p:pic>
      <p:pic>
        <p:nvPicPr>
          <p:cNvPr descr=" " id="671" name="Google Shape;671;p8"/>
          <p:cNvPicPr preferRelativeResize="0"/>
          <p:nvPr/>
        </p:nvPicPr>
        <p:blipFill rotWithShape="1">
          <a:blip r:embed="rId18">
            <a:alphaModFix/>
          </a:blip>
          <a:srcRect b="0" l="0" r="0" t="0"/>
          <a:stretch/>
        </p:blipFill>
        <p:spPr>
          <a:xfrm>
            <a:off x="13844730" y="0"/>
            <a:ext cx="7951194" cy="2946400"/>
          </a:xfrm>
          <a:prstGeom prst="rect">
            <a:avLst/>
          </a:prstGeom>
          <a:noFill/>
          <a:ln>
            <a:noFill/>
          </a:ln>
        </p:spPr>
      </p:pic>
      <p:pic>
        <p:nvPicPr>
          <p:cNvPr descr=" " id="672" name="Google Shape;672;p8"/>
          <p:cNvPicPr preferRelativeResize="0"/>
          <p:nvPr/>
        </p:nvPicPr>
        <p:blipFill rotWithShape="1">
          <a:blip r:embed="rId19">
            <a:alphaModFix/>
          </a:blip>
          <a:srcRect b="0" l="0" r="0" t="0"/>
          <a:stretch/>
        </p:blipFill>
        <p:spPr>
          <a:xfrm>
            <a:off x="19560445" y="0"/>
            <a:ext cx="4826603" cy="4267200"/>
          </a:xfrm>
          <a:prstGeom prst="rect">
            <a:avLst/>
          </a:prstGeom>
          <a:noFill/>
          <a:ln>
            <a:noFill/>
          </a:ln>
        </p:spPr>
      </p:pic>
      <p:pic>
        <p:nvPicPr>
          <p:cNvPr descr=" " id="673" name="Google Shape;673;p8"/>
          <p:cNvPicPr preferRelativeResize="0"/>
          <p:nvPr/>
        </p:nvPicPr>
        <p:blipFill rotWithShape="1">
          <a:blip r:embed="rId20">
            <a:alphaModFix/>
          </a:blip>
          <a:srcRect b="0" l="0" r="0" t="0"/>
          <a:stretch/>
        </p:blipFill>
        <p:spPr>
          <a:xfrm>
            <a:off x="22303991" y="1955800"/>
            <a:ext cx="101613" cy="127000"/>
          </a:xfrm>
          <a:prstGeom prst="rect">
            <a:avLst/>
          </a:prstGeom>
          <a:noFill/>
          <a:ln>
            <a:noFill/>
          </a:ln>
        </p:spPr>
      </p:pic>
      <p:pic>
        <p:nvPicPr>
          <p:cNvPr descr=" " id="674" name="Google Shape;674;p8"/>
          <p:cNvPicPr preferRelativeResize="0"/>
          <p:nvPr/>
        </p:nvPicPr>
        <p:blipFill rotWithShape="1">
          <a:blip r:embed="rId21">
            <a:alphaModFix/>
          </a:blip>
          <a:srcRect b="0" l="0" r="0" t="0"/>
          <a:stretch/>
        </p:blipFill>
        <p:spPr>
          <a:xfrm>
            <a:off x="22303988" y="1955800"/>
            <a:ext cx="101613" cy="127000"/>
          </a:xfrm>
          <a:prstGeom prst="rect">
            <a:avLst/>
          </a:prstGeom>
          <a:noFill/>
          <a:ln>
            <a:noFill/>
          </a:ln>
        </p:spPr>
      </p:pic>
      <p:pic>
        <p:nvPicPr>
          <p:cNvPr descr=" " id="675" name="Google Shape;675;p8"/>
          <p:cNvPicPr preferRelativeResize="0"/>
          <p:nvPr/>
        </p:nvPicPr>
        <p:blipFill rotWithShape="1">
          <a:blip r:embed="rId14">
            <a:alphaModFix/>
          </a:blip>
          <a:srcRect b="0" l="0" r="0" t="0"/>
          <a:stretch/>
        </p:blipFill>
        <p:spPr>
          <a:xfrm>
            <a:off x="20728991" y="762000"/>
            <a:ext cx="127016" cy="127000"/>
          </a:xfrm>
          <a:prstGeom prst="rect">
            <a:avLst/>
          </a:prstGeom>
          <a:noFill/>
          <a:ln>
            <a:noFill/>
          </a:ln>
        </p:spPr>
      </p:pic>
      <p:pic>
        <p:nvPicPr>
          <p:cNvPr descr=" " id="676" name="Google Shape;676;p8"/>
          <p:cNvPicPr preferRelativeResize="0"/>
          <p:nvPr/>
        </p:nvPicPr>
        <p:blipFill rotWithShape="1">
          <a:blip r:embed="rId14">
            <a:alphaModFix/>
          </a:blip>
          <a:srcRect b="0" l="0" r="0" t="0"/>
          <a:stretch/>
        </p:blipFill>
        <p:spPr>
          <a:xfrm>
            <a:off x="20728991" y="762000"/>
            <a:ext cx="127016" cy="127000"/>
          </a:xfrm>
          <a:prstGeom prst="rect">
            <a:avLst/>
          </a:prstGeom>
          <a:noFill/>
          <a:ln>
            <a:noFill/>
          </a:ln>
        </p:spPr>
      </p:pic>
      <p:pic>
        <p:nvPicPr>
          <p:cNvPr descr=" " id="677" name="Google Shape;677;p8"/>
          <p:cNvPicPr preferRelativeResize="0"/>
          <p:nvPr/>
        </p:nvPicPr>
        <p:blipFill rotWithShape="1">
          <a:blip r:embed="rId22">
            <a:alphaModFix/>
          </a:blip>
          <a:srcRect b="0" l="0" r="0" t="0"/>
          <a:stretch/>
        </p:blipFill>
        <p:spPr>
          <a:xfrm>
            <a:off x="19916089" y="1727200"/>
            <a:ext cx="101613" cy="101600"/>
          </a:xfrm>
          <a:prstGeom prst="rect">
            <a:avLst/>
          </a:prstGeom>
          <a:noFill/>
          <a:ln>
            <a:noFill/>
          </a:ln>
        </p:spPr>
      </p:pic>
      <p:pic>
        <p:nvPicPr>
          <p:cNvPr descr=" " id="678" name="Google Shape;678;p8"/>
          <p:cNvPicPr preferRelativeResize="0"/>
          <p:nvPr/>
        </p:nvPicPr>
        <p:blipFill rotWithShape="1">
          <a:blip r:embed="rId22">
            <a:alphaModFix/>
          </a:blip>
          <a:srcRect b="0" l="0" r="0" t="0"/>
          <a:stretch/>
        </p:blipFill>
        <p:spPr>
          <a:xfrm>
            <a:off x="19916089" y="1727200"/>
            <a:ext cx="101613" cy="101600"/>
          </a:xfrm>
          <a:prstGeom prst="rect">
            <a:avLst/>
          </a:prstGeom>
          <a:noFill/>
          <a:ln>
            <a:noFill/>
          </a:ln>
        </p:spPr>
      </p:pic>
      <p:pic>
        <p:nvPicPr>
          <p:cNvPr descr=" " id="679" name="Google Shape;679;p8"/>
          <p:cNvPicPr preferRelativeResize="0"/>
          <p:nvPr/>
        </p:nvPicPr>
        <p:blipFill rotWithShape="1">
          <a:blip r:embed="rId14">
            <a:alphaModFix/>
          </a:blip>
          <a:srcRect b="0" l="0" r="0" t="0"/>
          <a:stretch/>
        </p:blipFill>
        <p:spPr>
          <a:xfrm>
            <a:off x="18950769" y="812800"/>
            <a:ext cx="127016" cy="127000"/>
          </a:xfrm>
          <a:prstGeom prst="rect">
            <a:avLst/>
          </a:prstGeom>
          <a:noFill/>
          <a:ln>
            <a:noFill/>
          </a:ln>
        </p:spPr>
      </p:pic>
      <p:pic>
        <p:nvPicPr>
          <p:cNvPr descr=" " id="680" name="Google Shape;680;p8"/>
          <p:cNvPicPr preferRelativeResize="0"/>
          <p:nvPr/>
        </p:nvPicPr>
        <p:blipFill rotWithShape="1">
          <a:blip r:embed="rId14">
            <a:alphaModFix/>
          </a:blip>
          <a:srcRect b="0" l="0" r="0" t="0"/>
          <a:stretch/>
        </p:blipFill>
        <p:spPr>
          <a:xfrm>
            <a:off x="18950769" y="812800"/>
            <a:ext cx="127016" cy="127000"/>
          </a:xfrm>
          <a:prstGeom prst="rect">
            <a:avLst/>
          </a:prstGeom>
          <a:noFill/>
          <a:ln>
            <a:noFill/>
          </a:ln>
        </p:spPr>
      </p:pic>
      <p:pic>
        <p:nvPicPr>
          <p:cNvPr descr=" " id="681" name="Google Shape;681;p8"/>
          <p:cNvPicPr preferRelativeResize="0"/>
          <p:nvPr/>
        </p:nvPicPr>
        <p:blipFill rotWithShape="1">
          <a:blip r:embed="rId14">
            <a:alphaModFix/>
          </a:blip>
          <a:srcRect b="0" l="0" r="0" t="0"/>
          <a:stretch/>
        </p:blipFill>
        <p:spPr>
          <a:xfrm>
            <a:off x="15521340" y="457200"/>
            <a:ext cx="127016" cy="127000"/>
          </a:xfrm>
          <a:prstGeom prst="rect">
            <a:avLst/>
          </a:prstGeom>
          <a:noFill/>
          <a:ln>
            <a:noFill/>
          </a:ln>
        </p:spPr>
      </p:pic>
      <p:pic>
        <p:nvPicPr>
          <p:cNvPr descr=" " id="682" name="Google Shape;682;p8"/>
          <p:cNvPicPr preferRelativeResize="0"/>
          <p:nvPr/>
        </p:nvPicPr>
        <p:blipFill rotWithShape="1">
          <a:blip r:embed="rId14">
            <a:alphaModFix/>
          </a:blip>
          <a:srcRect b="0" l="0" r="0" t="0"/>
          <a:stretch/>
        </p:blipFill>
        <p:spPr>
          <a:xfrm>
            <a:off x="15521340" y="457200"/>
            <a:ext cx="127016" cy="127000"/>
          </a:xfrm>
          <a:prstGeom prst="rect">
            <a:avLst/>
          </a:prstGeom>
          <a:noFill/>
          <a:ln>
            <a:noFill/>
          </a:ln>
        </p:spPr>
      </p:pic>
      <p:pic>
        <p:nvPicPr>
          <p:cNvPr descr=" " id="683" name="Google Shape;683;p8"/>
          <p:cNvPicPr preferRelativeResize="0"/>
          <p:nvPr/>
        </p:nvPicPr>
        <p:blipFill rotWithShape="1">
          <a:blip r:embed="rId23">
            <a:alphaModFix/>
          </a:blip>
          <a:srcRect b="0" l="0" r="0" t="0"/>
          <a:stretch/>
        </p:blipFill>
        <p:spPr>
          <a:xfrm>
            <a:off x="28896112" y="10350500"/>
            <a:ext cx="8738692" cy="8737600"/>
          </a:xfrm>
          <a:prstGeom prst="rect">
            <a:avLst/>
          </a:prstGeom>
          <a:noFill/>
          <a:ln>
            <a:noFill/>
          </a:ln>
        </p:spPr>
      </p:pic>
      <p:pic>
        <p:nvPicPr>
          <p:cNvPr descr=" " id="684" name="Google Shape;684;p8"/>
          <p:cNvPicPr preferRelativeResize="0"/>
          <p:nvPr/>
        </p:nvPicPr>
        <p:blipFill rotWithShape="1">
          <a:blip r:embed="rId24">
            <a:alphaModFix/>
          </a:blip>
          <a:srcRect b="0" l="0" r="0" t="0"/>
          <a:stretch/>
        </p:blipFill>
        <p:spPr>
          <a:xfrm>
            <a:off x="22862858" y="10744200"/>
            <a:ext cx="1524191" cy="2971800"/>
          </a:xfrm>
          <a:prstGeom prst="rect">
            <a:avLst/>
          </a:prstGeom>
          <a:noFill/>
          <a:ln>
            <a:noFill/>
          </a:ln>
        </p:spPr>
      </p:pic>
      <p:pic>
        <p:nvPicPr>
          <p:cNvPr descr=" " id="685" name="Google Shape;685;p8"/>
          <p:cNvPicPr preferRelativeResize="0"/>
          <p:nvPr/>
        </p:nvPicPr>
        <p:blipFill rotWithShape="1">
          <a:blip r:embed="rId25">
            <a:alphaModFix/>
          </a:blip>
          <a:srcRect b="0" l="0" r="0" t="0"/>
          <a:stretch/>
        </p:blipFill>
        <p:spPr>
          <a:xfrm>
            <a:off x="22989873" y="10871200"/>
            <a:ext cx="1397175" cy="2819400"/>
          </a:xfrm>
          <a:prstGeom prst="rect">
            <a:avLst/>
          </a:prstGeom>
          <a:noFill/>
          <a:ln>
            <a:noFill/>
          </a:ln>
        </p:spPr>
      </p:pic>
      <p:pic>
        <p:nvPicPr>
          <p:cNvPr descr=" " id="686" name="Google Shape;686;p8"/>
          <p:cNvPicPr preferRelativeResize="0"/>
          <p:nvPr/>
        </p:nvPicPr>
        <p:blipFill rotWithShape="1">
          <a:blip r:embed="rId26">
            <a:alphaModFix/>
          </a:blip>
          <a:srcRect b="0" l="0" r="0" t="0"/>
          <a:stretch/>
        </p:blipFill>
        <p:spPr>
          <a:xfrm>
            <a:off x="22316689" y="10198100"/>
            <a:ext cx="1981448" cy="1981200"/>
          </a:xfrm>
          <a:prstGeom prst="rect">
            <a:avLst/>
          </a:prstGeom>
          <a:noFill/>
          <a:ln>
            <a:noFill/>
          </a:ln>
        </p:spPr>
      </p:pic>
      <p:pic>
        <p:nvPicPr>
          <p:cNvPr descr=" " id="687" name="Google Shape;687;p8"/>
          <p:cNvPicPr preferRelativeResize="0"/>
          <p:nvPr/>
        </p:nvPicPr>
        <p:blipFill rotWithShape="1">
          <a:blip r:embed="rId26">
            <a:alphaModFix/>
          </a:blip>
          <a:srcRect b="0" l="0" r="0" t="0"/>
          <a:stretch/>
        </p:blipFill>
        <p:spPr>
          <a:xfrm>
            <a:off x="22316689" y="10198100"/>
            <a:ext cx="1981448" cy="1981200"/>
          </a:xfrm>
          <a:prstGeom prst="rect">
            <a:avLst/>
          </a:prstGeom>
          <a:noFill/>
          <a:ln>
            <a:noFill/>
          </a:ln>
        </p:spPr>
      </p:pic>
      <p:pic>
        <p:nvPicPr>
          <p:cNvPr descr=" " id="688" name="Google Shape;688;p8"/>
          <p:cNvPicPr preferRelativeResize="0"/>
          <p:nvPr/>
        </p:nvPicPr>
        <p:blipFill rotWithShape="1">
          <a:blip r:embed="rId27">
            <a:alphaModFix/>
          </a:blip>
          <a:srcRect b="0" l="0" r="0" t="0"/>
          <a:stretch/>
        </p:blipFill>
        <p:spPr>
          <a:xfrm>
            <a:off x="21224353" y="11290300"/>
            <a:ext cx="1956044" cy="1981200"/>
          </a:xfrm>
          <a:prstGeom prst="rect">
            <a:avLst/>
          </a:prstGeom>
          <a:noFill/>
          <a:ln>
            <a:noFill/>
          </a:ln>
        </p:spPr>
      </p:pic>
      <p:pic>
        <p:nvPicPr>
          <p:cNvPr descr=" " id="689" name="Google Shape;689;p8"/>
          <p:cNvPicPr preferRelativeResize="0"/>
          <p:nvPr/>
        </p:nvPicPr>
        <p:blipFill rotWithShape="1">
          <a:blip r:embed="rId27">
            <a:alphaModFix/>
          </a:blip>
          <a:srcRect b="0" l="0" r="0" t="0"/>
          <a:stretch/>
        </p:blipFill>
        <p:spPr>
          <a:xfrm>
            <a:off x="21224353" y="11290300"/>
            <a:ext cx="1956044" cy="1981200"/>
          </a:xfrm>
          <a:prstGeom prst="rect">
            <a:avLst/>
          </a:prstGeom>
          <a:noFill/>
          <a:ln>
            <a:noFill/>
          </a:ln>
        </p:spPr>
      </p:pic>
      <p:pic>
        <p:nvPicPr>
          <p:cNvPr descr=" " id="690" name="Google Shape;690;p8"/>
          <p:cNvPicPr preferRelativeResize="0"/>
          <p:nvPr/>
        </p:nvPicPr>
        <p:blipFill rotWithShape="1">
          <a:blip r:embed="rId26">
            <a:alphaModFix/>
          </a:blip>
          <a:srcRect b="0" l="0" r="0" t="0"/>
          <a:stretch/>
        </p:blipFill>
        <p:spPr>
          <a:xfrm>
            <a:off x="22316689" y="7988300"/>
            <a:ext cx="1981448" cy="1981200"/>
          </a:xfrm>
          <a:prstGeom prst="rect">
            <a:avLst/>
          </a:prstGeom>
          <a:noFill/>
          <a:ln>
            <a:noFill/>
          </a:ln>
        </p:spPr>
      </p:pic>
      <p:pic>
        <p:nvPicPr>
          <p:cNvPr descr=" " id="691" name="Google Shape;691;p8"/>
          <p:cNvPicPr preferRelativeResize="0"/>
          <p:nvPr/>
        </p:nvPicPr>
        <p:blipFill rotWithShape="1">
          <a:blip r:embed="rId26">
            <a:alphaModFix/>
          </a:blip>
          <a:srcRect b="0" l="0" r="0" t="0"/>
          <a:stretch/>
        </p:blipFill>
        <p:spPr>
          <a:xfrm>
            <a:off x="22316689" y="7988300"/>
            <a:ext cx="1981448" cy="1981200"/>
          </a:xfrm>
          <a:prstGeom prst="rect">
            <a:avLst/>
          </a:prstGeom>
          <a:noFill/>
          <a:ln>
            <a:noFill/>
          </a:ln>
        </p:spPr>
      </p:pic>
      <p:sp>
        <p:nvSpPr>
          <p:cNvPr id="692" name="Google Shape;692;p8"/>
          <p:cNvSpPr/>
          <p:nvPr/>
        </p:nvSpPr>
        <p:spPr>
          <a:xfrm>
            <a:off x="0" y="0"/>
            <a:ext cx="24387048" cy="13716000"/>
          </a:xfrm>
          <a:prstGeom prst="rect">
            <a:avLst/>
          </a:prstGeom>
          <a:solidFill>
            <a:srgbClr val="1F3864">
              <a:alpha val="54901"/>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3" name="Google Shape;693;p8"/>
          <p:cNvSpPr/>
          <p:nvPr/>
        </p:nvSpPr>
        <p:spPr>
          <a:xfrm>
            <a:off x="5106038" y="5397500"/>
            <a:ext cx="14174972" cy="292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4" name="Google Shape;694;p8"/>
          <p:cNvSpPr/>
          <p:nvPr/>
        </p:nvSpPr>
        <p:spPr>
          <a:xfrm>
            <a:off x="6805934" y="5397500"/>
            <a:ext cx="10775180" cy="1667933"/>
          </a:xfrm>
          <a:prstGeom prst="rect">
            <a:avLst/>
          </a:prstGeom>
          <a:noFill/>
          <a:ln>
            <a:noFill/>
          </a:ln>
        </p:spPr>
        <p:txBody>
          <a:bodyPr anchorCtr="0" anchor="t" bIns="0" lIns="0" spcFirstLastPara="1" rIns="0" wrap="square" tIns="0">
            <a:noAutofit/>
          </a:bodyPr>
          <a:lstStyle/>
          <a:p>
            <a:pPr indent="0" lvl="0" marL="0" marR="0" rtl="0" algn="ctr">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Aging Biomarkers Review​</a:t>
            </a:r>
            <a:endParaRPr b="0" i="0" sz="6400" u="none" cap="none" strike="noStrike">
              <a:solidFill>
                <a:schemeClr val="dk1"/>
              </a:solidFill>
              <a:latin typeface="Calibri"/>
              <a:ea typeface="Calibri"/>
              <a:cs typeface="Calibri"/>
              <a:sym typeface="Calibri"/>
            </a:endParaRPr>
          </a:p>
        </p:txBody>
      </p:sp>
      <p:sp>
        <p:nvSpPr>
          <p:cNvPr id="695" name="Google Shape;695;p8"/>
          <p:cNvSpPr/>
          <p:nvPr/>
        </p:nvSpPr>
        <p:spPr>
          <a:xfrm>
            <a:off x="5106038" y="7099300"/>
            <a:ext cx="14174972"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6" name="Google Shape;696;p8"/>
          <p:cNvSpPr/>
          <p:nvPr/>
        </p:nvSpPr>
        <p:spPr>
          <a:xfrm>
            <a:off x="5038296" y="7099300"/>
            <a:ext cx="14310455" cy="135466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Examine biomarkers and clocks as reliable clinical trial endpoints for accelerated, focused research on interventions with transparent results.​</a:t>
            </a:r>
            <a:endParaRPr b="0" i="0" sz="3200" u="none" cap="none" strike="noStrike">
              <a:solidFill>
                <a:schemeClr val="dk1"/>
              </a:solidFill>
              <a:latin typeface="Calibri"/>
              <a:ea typeface="Calibri"/>
              <a:cs typeface="Calibri"/>
              <a:sym typeface="Calibri"/>
            </a:endParaRPr>
          </a:p>
        </p:txBody>
      </p:sp>
      <p:sp>
        <p:nvSpPr>
          <p:cNvPr id="697" name="Google Shape;697;p8"/>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702" name="Shape 702"/>
        <p:cNvGrpSpPr/>
        <p:nvPr/>
      </p:nvGrpSpPr>
      <p:grpSpPr>
        <a:xfrm>
          <a:off x="0" y="0"/>
          <a:ext cx="0" cy="0"/>
          <a:chOff x="0" y="0"/>
          <a:chExt cx="0" cy="0"/>
        </a:xfrm>
      </p:grpSpPr>
      <p:pic>
        <p:nvPicPr>
          <p:cNvPr descr=" " id="703" name="Google Shape;703;p9"/>
          <p:cNvPicPr preferRelativeResize="0"/>
          <p:nvPr/>
        </p:nvPicPr>
        <p:blipFill rotWithShape="1">
          <a:blip r:embed="rId3">
            <a:alphaModFix/>
          </a:blip>
          <a:srcRect b="0" l="0" r="0" t="0"/>
          <a:stretch/>
        </p:blipFill>
        <p:spPr>
          <a:xfrm>
            <a:off x="0" y="0"/>
            <a:ext cx="24387048" cy="13716000"/>
          </a:xfrm>
          <a:prstGeom prst="rect">
            <a:avLst/>
          </a:prstGeom>
          <a:noFill/>
          <a:ln>
            <a:noFill/>
          </a:ln>
        </p:spPr>
      </p:pic>
      <p:pic>
        <p:nvPicPr>
          <p:cNvPr descr=" " id="704" name="Google Shape;704;p9"/>
          <p:cNvPicPr preferRelativeResize="0"/>
          <p:nvPr/>
        </p:nvPicPr>
        <p:blipFill rotWithShape="1">
          <a:blip r:embed="rId4">
            <a:alphaModFix/>
          </a:blip>
          <a:srcRect b="0" l="0" r="0" t="0"/>
          <a:stretch/>
        </p:blipFill>
        <p:spPr>
          <a:xfrm>
            <a:off x="0" y="0"/>
            <a:ext cx="24387048" cy="13716000"/>
          </a:xfrm>
          <a:prstGeom prst="rect">
            <a:avLst/>
          </a:prstGeom>
          <a:noFill/>
          <a:ln>
            <a:noFill/>
          </a:ln>
        </p:spPr>
      </p:pic>
      <p:pic>
        <p:nvPicPr>
          <p:cNvPr descr=" " id="705" name="Google Shape;705;p9"/>
          <p:cNvPicPr preferRelativeResize="0"/>
          <p:nvPr/>
        </p:nvPicPr>
        <p:blipFill rotWithShape="1">
          <a:blip r:embed="rId5">
            <a:alphaModFix/>
          </a:blip>
          <a:srcRect b="0" l="0" r="0" t="0"/>
          <a:stretch/>
        </p:blipFill>
        <p:spPr>
          <a:xfrm>
            <a:off x="0" y="1524000"/>
            <a:ext cx="2159270" cy="7950200"/>
          </a:xfrm>
          <a:prstGeom prst="rect">
            <a:avLst/>
          </a:prstGeom>
          <a:noFill/>
          <a:ln>
            <a:noFill/>
          </a:ln>
        </p:spPr>
      </p:pic>
      <p:pic>
        <p:nvPicPr>
          <p:cNvPr descr=" " id="706" name="Google Shape;706;p9"/>
          <p:cNvPicPr preferRelativeResize="0"/>
          <p:nvPr/>
        </p:nvPicPr>
        <p:blipFill rotWithShape="1">
          <a:blip r:embed="rId6">
            <a:alphaModFix/>
          </a:blip>
          <a:srcRect b="0" l="0" r="0" t="0"/>
          <a:stretch/>
        </p:blipFill>
        <p:spPr>
          <a:xfrm>
            <a:off x="0" y="1937209"/>
            <a:ext cx="1746471" cy="7124241"/>
          </a:xfrm>
          <a:prstGeom prst="rect">
            <a:avLst/>
          </a:prstGeom>
          <a:noFill/>
          <a:ln>
            <a:noFill/>
          </a:ln>
        </p:spPr>
      </p:pic>
      <p:pic>
        <p:nvPicPr>
          <p:cNvPr descr=" " id="707" name="Google Shape;707;p9"/>
          <p:cNvPicPr preferRelativeResize="0"/>
          <p:nvPr/>
        </p:nvPicPr>
        <p:blipFill rotWithShape="1">
          <a:blip r:embed="rId7">
            <a:alphaModFix/>
          </a:blip>
          <a:srcRect b="0" l="0" r="0" t="0"/>
          <a:stretch/>
        </p:blipFill>
        <p:spPr>
          <a:xfrm>
            <a:off x="0" y="0"/>
            <a:ext cx="4877410" cy="3759200"/>
          </a:xfrm>
          <a:prstGeom prst="rect">
            <a:avLst/>
          </a:prstGeom>
          <a:noFill/>
          <a:ln>
            <a:noFill/>
          </a:ln>
        </p:spPr>
      </p:pic>
      <p:pic>
        <p:nvPicPr>
          <p:cNvPr descr=" " id="708" name="Google Shape;708;p9"/>
          <p:cNvPicPr preferRelativeResize="0"/>
          <p:nvPr/>
        </p:nvPicPr>
        <p:blipFill rotWithShape="1">
          <a:blip r:embed="rId8">
            <a:alphaModFix/>
          </a:blip>
          <a:srcRect b="0" l="0" r="0" t="0"/>
          <a:stretch/>
        </p:blipFill>
        <p:spPr>
          <a:xfrm>
            <a:off x="1905238" y="889000"/>
            <a:ext cx="127016" cy="127000"/>
          </a:xfrm>
          <a:prstGeom prst="rect">
            <a:avLst/>
          </a:prstGeom>
          <a:noFill/>
          <a:ln>
            <a:noFill/>
          </a:ln>
        </p:spPr>
      </p:pic>
      <p:pic>
        <p:nvPicPr>
          <p:cNvPr descr=" " id="709" name="Google Shape;709;p9"/>
          <p:cNvPicPr preferRelativeResize="0"/>
          <p:nvPr/>
        </p:nvPicPr>
        <p:blipFill rotWithShape="1">
          <a:blip r:embed="rId8">
            <a:alphaModFix/>
          </a:blip>
          <a:srcRect b="0" l="0" r="0" t="0"/>
          <a:stretch/>
        </p:blipFill>
        <p:spPr>
          <a:xfrm>
            <a:off x="1905238" y="889000"/>
            <a:ext cx="127016" cy="127000"/>
          </a:xfrm>
          <a:prstGeom prst="rect">
            <a:avLst/>
          </a:prstGeom>
          <a:noFill/>
          <a:ln>
            <a:noFill/>
          </a:ln>
        </p:spPr>
      </p:pic>
      <p:pic>
        <p:nvPicPr>
          <p:cNvPr descr=" " id="710" name="Google Shape;710;p9"/>
          <p:cNvPicPr preferRelativeResize="0"/>
          <p:nvPr/>
        </p:nvPicPr>
        <p:blipFill rotWithShape="1">
          <a:blip r:embed="rId8">
            <a:alphaModFix/>
          </a:blip>
          <a:srcRect b="0" l="0" r="0" t="0"/>
          <a:stretch/>
        </p:blipFill>
        <p:spPr>
          <a:xfrm>
            <a:off x="711289" y="2463800"/>
            <a:ext cx="127016" cy="127000"/>
          </a:xfrm>
          <a:prstGeom prst="rect">
            <a:avLst/>
          </a:prstGeom>
          <a:noFill/>
          <a:ln>
            <a:noFill/>
          </a:ln>
        </p:spPr>
      </p:pic>
      <p:pic>
        <p:nvPicPr>
          <p:cNvPr descr=" " id="711" name="Google Shape;711;p9"/>
          <p:cNvPicPr preferRelativeResize="0"/>
          <p:nvPr/>
        </p:nvPicPr>
        <p:blipFill rotWithShape="1">
          <a:blip r:embed="rId8">
            <a:alphaModFix/>
          </a:blip>
          <a:srcRect b="0" l="0" r="0" t="0"/>
          <a:stretch/>
        </p:blipFill>
        <p:spPr>
          <a:xfrm>
            <a:off x="711289" y="2463800"/>
            <a:ext cx="127016" cy="127000"/>
          </a:xfrm>
          <a:prstGeom prst="rect">
            <a:avLst/>
          </a:prstGeom>
          <a:noFill/>
          <a:ln>
            <a:noFill/>
          </a:ln>
        </p:spPr>
      </p:pic>
      <p:pic>
        <p:nvPicPr>
          <p:cNvPr descr=" " id="712" name="Google Shape;712;p9"/>
          <p:cNvPicPr preferRelativeResize="0"/>
          <p:nvPr/>
        </p:nvPicPr>
        <p:blipFill rotWithShape="1">
          <a:blip r:embed="rId9">
            <a:alphaModFix/>
          </a:blip>
          <a:srcRect b="0" l="0" r="0" t="0"/>
          <a:stretch/>
        </p:blipFill>
        <p:spPr>
          <a:xfrm>
            <a:off x="1676610" y="3276600"/>
            <a:ext cx="101613" cy="101600"/>
          </a:xfrm>
          <a:prstGeom prst="rect">
            <a:avLst/>
          </a:prstGeom>
          <a:noFill/>
          <a:ln>
            <a:noFill/>
          </a:ln>
        </p:spPr>
      </p:pic>
      <p:pic>
        <p:nvPicPr>
          <p:cNvPr descr=" " id="713" name="Google Shape;713;p9"/>
          <p:cNvPicPr preferRelativeResize="0"/>
          <p:nvPr/>
        </p:nvPicPr>
        <p:blipFill rotWithShape="1">
          <a:blip r:embed="rId9">
            <a:alphaModFix/>
          </a:blip>
          <a:srcRect b="0" l="0" r="0" t="0"/>
          <a:stretch/>
        </p:blipFill>
        <p:spPr>
          <a:xfrm>
            <a:off x="1676610" y="3276600"/>
            <a:ext cx="101613" cy="101600"/>
          </a:xfrm>
          <a:prstGeom prst="rect">
            <a:avLst/>
          </a:prstGeom>
          <a:noFill/>
          <a:ln>
            <a:noFill/>
          </a:ln>
        </p:spPr>
      </p:pic>
      <p:pic>
        <p:nvPicPr>
          <p:cNvPr descr=" " id="714" name="Google Shape;714;p9"/>
          <p:cNvPicPr preferRelativeResize="0"/>
          <p:nvPr/>
        </p:nvPicPr>
        <p:blipFill rotWithShape="1">
          <a:blip r:embed="rId10">
            <a:alphaModFix/>
          </a:blip>
          <a:srcRect b="0" l="0" r="0" t="0"/>
          <a:stretch/>
        </p:blipFill>
        <p:spPr>
          <a:xfrm>
            <a:off x="762095" y="4216400"/>
            <a:ext cx="101613" cy="127000"/>
          </a:xfrm>
          <a:prstGeom prst="rect">
            <a:avLst/>
          </a:prstGeom>
          <a:noFill/>
          <a:ln>
            <a:noFill/>
          </a:ln>
        </p:spPr>
      </p:pic>
      <p:pic>
        <p:nvPicPr>
          <p:cNvPr descr=" " id="715" name="Google Shape;715;p9"/>
          <p:cNvPicPr preferRelativeResize="0"/>
          <p:nvPr/>
        </p:nvPicPr>
        <p:blipFill rotWithShape="1">
          <a:blip r:embed="rId10">
            <a:alphaModFix/>
          </a:blip>
          <a:srcRect b="0" l="0" r="0" t="0"/>
          <a:stretch/>
        </p:blipFill>
        <p:spPr>
          <a:xfrm>
            <a:off x="762095" y="4216400"/>
            <a:ext cx="101613" cy="127000"/>
          </a:xfrm>
          <a:prstGeom prst="rect">
            <a:avLst/>
          </a:prstGeom>
          <a:noFill/>
          <a:ln>
            <a:noFill/>
          </a:ln>
        </p:spPr>
      </p:pic>
      <p:pic>
        <p:nvPicPr>
          <p:cNvPr descr=" " id="716" name="Google Shape;716;p9"/>
          <p:cNvPicPr preferRelativeResize="0"/>
          <p:nvPr/>
        </p:nvPicPr>
        <p:blipFill rotWithShape="1">
          <a:blip r:embed="rId8">
            <a:alphaModFix/>
          </a:blip>
          <a:srcRect b="0" l="0" r="0" t="0"/>
          <a:stretch/>
        </p:blipFill>
        <p:spPr>
          <a:xfrm>
            <a:off x="406451" y="7645400"/>
            <a:ext cx="127016" cy="127000"/>
          </a:xfrm>
          <a:prstGeom prst="rect">
            <a:avLst/>
          </a:prstGeom>
          <a:noFill/>
          <a:ln>
            <a:noFill/>
          </a:ln>
        </p:spPr>
      </p:pic>
      <p:pic>
        <p:nvPicPr>
          <p:cNvPr descr=" " id="717" name="Google Shape;717;p9"/>
          <p:cNvPicPr preferRelativeResize="0"/>
          <p:nvPr/>
        </p:nvPicPr>
        <p:blipFill rotWithShape="1">
          <a:blip r:embed="rId8">
            <a:alphaModFix/>
          </a:blip>
          <a:srcRect b="0" l="0" r="0" t="0"/>
          <a:stretch/>
        </p:blipFill>
        <p:spPr>
          <a:xfrm>
            <a:off x="406451" y="7645400"/>
            <a:ext cx="127016" cy="127000"/>
          </a:xfrm>
          <a:prstGeom prst="rect">
            <a:avLst/>
          </a:prstGeom>
          <a:noFill/>
          <a:ln>
            <a:noFill/>
          </a:ln>
        </p:spPr>
      </p:pic>
      <p:pic>
        <p:nvPicPr>
          <p:cNvPr descr=" " id="718" name="Google Shape;718;p9"/>
          <p:cNvPicPr preferRelativeResize="0"/>
          <p:nvPr/>
        </p:nvPicPr>
        <p:blipFill rotWithShape="1">
          <a:blip r:embed="rId11">
            <a:alphaModFix/>
          </a:blip>
          <a:srcRect b="0" l="0" r="0" t="0"/>
          <a:stretch/>
        </p:blipFill>
        <p:spPr>
          <a:xfrm>
            <a:off x="15851581" y="11150600"/>
            <a:ext cx="8535467" cy="2565400"/>
          </a:xfrm>
          <a:prstGeom prst="rect">
            <a:avLst/>
          </a:prstGeom>
          <a:noFill/>
          <a:ln>
            <a:noFill/>
          </a:ln>
        </p:spPr>
      </p:pic>
      <p:pic>
        <p:nvPicPr>
          <p:cNvPr descr=" " id="719" name="Google Shape;719;p9"/>
          <p:cNvPicPr preferRelativeResize="0"/>
          <p:nvPr/>
        </p:nvPicPr>
        <p:blipFill rotWithShape="1">
          <a:blip r:embed="rId12">
            <a:alphaModFix/>
          </a:blip>
          <a:srcRect b="0" l="0" r="0" t="0"/>
          <a:stretch/>
        </p:blipFill>
        <p:spPr>
          <a:xfrm>
            <a:off x="22735842" y="11049000"/>
            <a:ext cx="1651206" cy="2667000"/>
          </a:xfrm>
          <a:prstGeom prst="rect">
            <a:avLst/>
          </a:prstGeom>
          <a:noFill/>
          <a:ln>
            <a:noFill/>
          </a:ln>
        </p:spPr>
      </p:pic>
      <p:pic>
        <p:nvPicPr>
          <p:cNvPr descr=" " id="720" name="Google Shape;720;p9"/>
          <p:cNvPicPr preferRelativeResize="0"/>
          <p:nvPr/>
        </p:nvPicPr>
        <p:blipFill rotWithShape="1">
          <a:blip r:embed="rId13">
            <a:alphaModFix/>
          </a:blip>
          <a:srcRect b="0" l="0" r="0" t="0"/>
          <a:stretch/>
        </p:blipFill>
        <p:spPr>
          <a:xfrm>
            <a:off x="22862858" y="11176000"/>
            <a:ext cx="1524191" cy="2540000"/>
          </a:xfrm>
          <a:prstGeom prst="rect">
            <a:avLst/>
          </a:prstGeom>
          <a:noFill/>
          <a:ln>
            <a:noFill/>
          </a:ln>
        </p:spPr>
      </p:pic>
      <p:pic>
        <p:nvPicPr>
          <p:cNvPr descr=" " id="721" name="Google Shape;721;p9"/>
          <p:cNvPicPr preferRelativeResize="0"/>
          <p:nvPr/>
        </p:nvPicPr>
        <p:blipFill rotWithShape="1">
          <a:blip r:embed="rId14">
            <a:alphaModFix/>
          </a:blip>
          <a:srcRect b="0" l="0" r="0" t="0"/>
          <a:stretch/>
        </p:blipFill>
        <p:spPr>
          <a:xfrm>
            <a:off x="17451981" y="12344400"/>
            <a:ext cx="101613" cy="101600"/>
          </a:xfrm>
          <a:prstGeom prst="rect">
            <a:avLst/>
          </a:prstGeom>
          <a:noFill/>
          <a:ln>
            <a:noFill/>
          </a:ln>
        </p:spPr>
      </p:pic>
      <p:pic>
        <p:nvPicPr>
          <p:cNvPr descr=" " id="722" name="Google Shape;722;p9"/>
          <p:cNvPicPr preferRelativeResize="0"/>
          <p:nvPr/>
        </p:nvPicPr>
        <p:blipFill rotWithShape="1">
          <a:blip r:embed="rId15">
            <a:alphaModFix/>
          </a:blip>
          <a:srcRect b="0" l="0" r="0" t="0"/>
          <a:stretch/>
        </p:blipFill>
        <p:spPr>
          <a:xfrm>
            <a:off x="17451981" y="12344400"/>
            <a:ext cx="101613" cy="101600"/>
          </a:xfrm>
          <a:prstGeom prst="rect">
            <a:avLst/>
          </a:prstGeom>
          <a:noFill/>
          <a:ln>
            <a:noFill/>
          </a:ln>
        </p:spPr>
      </p:pic>
      <p:pic>
        <p:nvPicPr>
          <p:cNvPr descr=" " id="723" name="Google Shape;723;p9"/>
          <p:cNvPicPr preferRelativeResize="0"/>
          <p:nvPr/>
        </p:nvPicPr>
        <p:blipFill rotWithShape="1">
          <a:blip r:embed="rId8">
            <a:alphaModFix/>
          </a:blip>
          <a:srcRect b="0" l="0" r="0" t="0"/>
          <a:stretch/>
        </p:blipFill>
        <p:spPr>
          <a:xfrm>
            <a:off x="18137867" y="13208000"/>
            <a:ext cx="127016" cy="127000"/>
          </a:xfrm>
          <a:prstGeom prst="rect">
            <a:avLst/>
          </a:prstGeom>
          <a:noFill/>
          <a:ln>
            <a:noFill/>
          </a:ln>
        </p:spPr>
      </p:pic>
      <p:pic>
        <p:nvPicPr>
          <p:cNvPr descr=" " id="724" name="Google Shape;724;p9"/>
          <p:cNvPicPr preferRelativeResize="0"/>
          <p:nvPr/>
        </p:nvPicPr>
        <p:blipFill rotWithShape="1">
          <a:blip r:embed="rId16">
            <a:alphaModFix/>
          </a:blip>
          <a:srcRect b="0" l="0" r="0" t="0"/>
          <a:stretch/>
        </p:blipFill>
        <p:spPr>
          <a:xfrm>
            <a:off x="18137867" y="13208000"/>
            <a:ext cx="127016" cy="127000"/>
          </a:xfrm>
          <a:prstGeom prst="rect">
            <a:avLst/>
          </a:prstGeom>
          <a:noFill/>
          <a:ln>
            <a:noFill/>
          </a:ln>
        </p:spPr>
      </p:pic>
      <p:pic>
        <p:nvPicPr>
          <p:cNvPr descr=" " id="725" name="Google Shape;725;p9"/>
          <p:cNvPicPr preferRelativeResize="0"/>
          <p:nvPr/>
        </p:nvPicPr>
        <p:blipFill rotWithShape="1">
          <a:blip r:embed="rId17">
            <a:alphaModFix/>
          </a:blip>
          <a:srcRect b="0" l="0" r="0" t="0"/>
          <a:stretch/>
        </p:blipFill>
        <p:spPr>
          <a:xfrm>
            <a:off x="23193099" y="11531600"/>
            <a:ext cx="127016" cy="101600"/>
          </a:xfrm>
          <a:prstGeom prst="rect">
            <a:avLst/>
          </a:prstGeom>
          <a:noFill/>
          <a:ln>
            <a:noFill/>
          </a:ln>
        </p:spPr>
      </p:pic>
      <p:pic>
        <p:nvPicPr>
          <p:cNvPr descr=" " id="726" name="Google Shape;726;p9"/>
          <p:cNvPicPr preferRelativeResize="0"/>
          <p:nvPr/>
        </p:nvPicPr>
        <p:blipFill rotWithShape="1">
          <a:blip r:embed="rId18">
            <a:alphaModFix/>
          </a:blip>
          <a:srcRect b="0" l="0" r="0" t="0"/>
          <a:stretch/>
        </p:blipFill>
        <p:spPr>
          <a:xfrm>
            <a:off x="23193099" y="11531600"/>
            <a:ext cx="127016" cy="101600"/>
          </a:xfrm>
          <a:prstGeom prst="rect">
            <a:avLst/>
          </a:prstGeom>
          <a:noFill/>
          <a:ln>
            <a:noFill/>
          </a:ln>
        </p:spPr>
      </p:pic>
      <p:pic>
        <p:nvPicPr>
          <p:cNvPr descr=" " id="727" name="Google Shape;727;p9"/>
          <p:cNvPicPr preferRelativeResize="0"/>
          <p:nvPr/>
        </p:nvPicPr>
        <p:blipFill rotWithShape="1">
          <a:blip r:embed="rId8">
            <a:alphaModFix/>
          </a:blip>
          <a:srcRect b="0" l="0" r="0" t="0"/>
          <a:stretch/>
        </p:blipFill>
        <p:spPr>
          <a:xfrm>
            <a:off x="23345518" y="13538200"/>
            <a:ext cx="127016" cy="127000"/>
          </a:xfrm>
          <a:prstGeom prst="rect">
            <a:avLst/>
          </a:prstGeom>
          <a:noFill/>
          <a:ln>
            <a:noFill/>
          </a:ln>
        </p:spPr>
      </p:pic>
      <p:pic>
        <p:nvPicPr>
          <p:cNvPr descr=" " id="728" name="Google Shape;728;p9"/>
          <p:cNvPicPr preferRelativeResize="0"/>
          <p:nvPr/>
        </p:nvPicPr>
        <p:blipFill rotWithShape="1">
          <a:blip r:embed="rId16">
            <a:alphaModFix/>
          </a:blip>
          <a:srcRect b="0" l="0" r="0" t="0"/>
          <a:stretch/>
        </p:blipFill>
        <p:spPr>
          <a:xfrm>
            <a:off x="23345518" y="13538200"/>
            <a:ext cx="127016" cy="127000"/>
          </a:xfrm>
          <a:prstGeom prst="rect">
            <a:avLst/>
          </a:prstGeom>
          <a:noFill/>
          <a:ln>
            <a:noFill/>
          </a:ln>
        </p:spPr>
      </p:pic>
      <p:pic>
        <p:nvPicPr>
          <p:cNvPr descr=" " id="729" name="Google Shape;729;p9"/>
          <p:cNvPicPr preferRelativeResize="0"/>
          <p:nvPr/>
        </p:nvPicPr>
        <p:blipFill rotWithShape="1">
          <a:blip r:embed="rId14">
            <a:alphaModFix/>
          </a:blip>
          <a:srcRect b="0" l="0" r="0" t="0"/>
          <a:stretch/>
        </p:blipFill>
        <p:spPr>
          <a:xfrm>
            <a:off x="20017702" y="12598400"/>
            <a:ext cx="101613" cy="101600"/>
          </a:xfrm>
          <a:prstGeom prst="rect">
            <a:avLst/>
          </a:prstGeom>
          <a:noFill/>
          <a:ln>
            <a:noFill/>
          </a:ln>
        </p:spPr>
      </p:pic>
      <p:pic>
        <p:nvPicPr>
          <p:cNvPr descr=" " id="730" name="Google Shape;730;p9"/>
          <p:cNvPicPr preferRelativeResize="0"/>
          <p:nvPr/>
        </p:nvPicPr>
        <p:blipFill rotWithShape="1">
          <a:blip r:embed="rId15">
            <a:alphaModFix/>
          </a:blip>
          <a:srcRect b="0" l="0" r="0" t="0"/>
          <a:stretch/>
        </p:blipFill>
        <p:spPr>
          <a:xfrm>
            <a:off x="20017702" y="12598400"/>
            <a:ext cx="101613" cy="101600"/>
          </a:xfrm>
          <a:prstGeom prst="rect">
            <a:avLst/>
          </a:prstGeom>
          <a:noFill/>
          <a:ln>
            <a:noFill/>
          </a:ln>
        </p:spPr>
      </p:pic>
      <p:sp>
        <p:nvSpPr>
          <p:cNvPr id="731" name="Google Shape;731;p9"/>
          <p:cNvSpPr/>
          <p:nvPr/>
        </p:nvSpPr>
        <p:spPr>
          <a:xfrm>
            <a:off x="0" y="0"/>
            <a:ext cx="24387048" cy="13716000"/>
          </a:xfrm>
          <a:prstGeom prst="rect">
            <a:avLst/>
          </a:prstGeom>
          <a:solidFill>
            <a:srgbClr val="1F3864">
              <a:alpha val="6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2" name="Google Shape;732;p9"/>
          <p:cNvSpPr/>
          <p:nvPr/>
        </p:nvSpPr>
        <p:spPr>
          <a:xfrm>
            <a:off x="1829029" y="1778000"/>
            <a:ext cx="20716289" cy="9042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3" name="Google Shape;733;p9"/>
          <p:cNvSpPr/>
          <p:nvPr/>
        </p:nvSpPr>
        <p:spPr>
          <a:xfrm>
            <a:off x="1829029" y="1778000"/>
            <a:ext cx="11812476" cy="13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4" name="Google Shape;734;p9"/>
          <p:cNvSpPr/>
          <p:nvPr/>
        </p:nvSpPr>
        <p:spPr>
          <a:xfrm>
            <a:off x="1829029" y="1778000"/>
            <a:ext cx="12083444" cy="1667933"/>
          </a:xfrm>
          <a:prstGeom prst="rect">
            <a:avLst/>
          </a:prstGeom>
          <a:noFill/>
          <a:ln>
            <a:noFill/>
          </a:ln>
        </p:spPr>
        <p:txBody>
          <a:bodyPr anchorCtr="0" anchor="t" bIns="0" lIns="0" spcFirstLastPara="1" rIns="0" wrap="square" tIns="0">
            <a:noAutofit/>
          </a:bodyPr>
          <a:lstStyle/>
          <a:p>
            <a:pPr indent="0" lvl="0" marL="0" marR="0" rtl="0" algn="l">
              <a:lnSpc>
                <a:spcPct val="171875"/>
              </a:lnSpc>
              <a:spcBef>
                <a:spcPts val="0"/>
              </a:spcBef>
              <a:spcAft>
                <a:spcPts val="0"/>
              </a:spcAft>
              <a:buClr>
                <a:srgbClr val="FFFFFF"/>
              </a:buClr>
              <a:buSzPts val="6400"/>
              <a:buFont typeface="Poppins SemiBold"/>
              <a:buNone/>
            </a:pPr>
            <a:r>
              <a:rPr b="0" i="0" lang="en-US" sz="6400" u="none" cap="none" strike="noStrike">
                <a:solidFill>
                  <a:srgbClr val="FFFFFF"/>
                </a:solidFill>
                <a:latin typeface="Poppins SemiBold"/>
                <a:ea typeface="Poppins SemiBold"/>
                <a:cs typeface="Poppins SemiBold"/>
                <a:sym typeface="Poppins SemiBold"/>
              </a:rPr>
              <a:t>Open Trial Infrastructure​</a:t>
            </a:r>
            <a:endParaRPr b="0" i="0" sz="6400" u="none" cap="none" strike="noStrike">
              <a:solidFill>
                <a:schemeClr val="dk1"/>
              </a:solidFill>
              <a:latin typeface="Calibri"/>
              <a:ea typeface="Calibri"/>
              <a:cs typeface="Calibri"/>
              <a:sym typeface="Calibri"/>
            </a:endParaRPr>
          </a:p>
        </p:txBody>
      </p:sp>
      <p:sp>
        <p:nvSpPr>
          <p:cNvPr id="735" name="Google Shape;735;p9"/>
          <p:cNvSpPr/>
          <p:nvPr/>
        </p:nvSpPr>
        <p:spPr>
          <a:xfrm>
            <a:off x="1829029" y="3581400"/>
            <a:ext cx="20373346" cy="7239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36" name="Google Shape;736;p9"/>
          <p:cNvSpPr/>
          <p:nvPr/>
        </p:nvSpPr>
        <p:spPr>
          <a:xfrm>
            <a:off x="1829029" y="3581400"/>
            <a:ext cx="20373346" cy="762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737" name="Google Shape;737;p9"/>
          <p:cNvPicPr preferRelativeResize="0"/>
          <p:nvPr/>
        </p:nvPicPr>
        <p:blipFill rotWithShape="1">
          <a:blip r:embed="rId19">
            <a:alphaModFix/>
          </a:blip>
          <a:srcRect b="0" l="0" r="0" t="0"/>
          <a:stretch/>
        </p:blipFill>
        <p:spPr>
          <a:xfrm>
            <a:off x="1829029" y="3581400"/>
            <a:ext cx="762095" cy="762000"/>
          </a:xfrm>
          <a:prstGeom prst="rect">
            <a:avLst/>
          </a:prstGeom>
          <a:noFill/>
          <a:ln>
            <a:noFill/>
          </a:ln>
        </p:spPr>
      </p:pic>
      <p:pic>
        <p:nvPicPr>
          <p:cNvPr descr=" " id="738" name="Google Shape;738;p9"/>
          <p:cNvPicPr preferRelativeResize="0"/>
          <p:nvPr/>
        </p:nvPicPr>
        <p:blipFill rotWithShape="1">
          <a:blip r:embed="rId20">
            <a:alphaModFix/>
          </a:blip>
          <a:srcRect b="0" l="0" r="0" t="0"/>
          <a:stretch/>
        </p:blipFill>
        <p:spPr>
          <a:xfrm>
            <a:off x="1892537" y="3644900"/>
            <a:ext cx="635079" cy="635000"/>
          </a:xfrm>
          <a:prstGeom prst="rect">
            <a:avLst/>
          </a:prstGeom>
          <a:noFill/>
          <a:ln>
            <a:noFill/>
          </a:ln>
        </p:spPr>
      </p:pic>
      <p:sp>
        <p:nvSpPr>
          <p:cNvPr id="739" name="Google Shape;739;p9"/>
          <p:cNvSpPr/>
          <p:nvPr/>
        </p:nvSpPr>
        <p:spPr>
          <a:xfrm>
            <a:off x="2895962" y="3657600"/>
            <a:ext cx="19441897" cy="7450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Include details about the existing infrastructure for </a:t>
            </a:r>
            <a:r>
              <a:rPr b="0" i="0" lang="en-US" sz="3200" u="none" cap="none" strike="noStrike">
                <a:solidFill>
                  <a:srgbClr val="00B4FF"/>
                </a:solidFill>
                <a:latin typeface="Poppins Medium"/>
                <a:ea typeface="Poppins Medium"/>
                <a:cs typeface="Poppins Medium"/>
                <a:sym typeface="Poppins Medium"/>
              </a:rPr>
              <a:t>decentralized trials</a:t>
            </a:r>
            <a:r>
              <a:rPr b="0" i="0" lang="en-US" sz="3200" u="none" cap="none" strike="noStrike">
                <a:solidFill>
                  <a:srgbClr val="FFFFFF"/>
                </a:solidFill>
                <a:latin typeface="Poppins Medium"/>
                <a:ea typeface="Poppins Medium"/>
                <a:cs typeface="Poppins Medium"/>
                <a:sym typeface="Poppins Medium"/>
              </a:rPr>
              <a:t>, open sources.​</a:t>
            </a:r>
            <a:endParaRPr b="0" i="0" sz="3200" u="none" cap="none" strike="noStrike">
              <a:solidFill>
                <a:schemeClr val="dk1"/>
              </a:solidFill>
              <a:latin typeface="Calibri"/>
              <a:ea typeface="Calibri"/>
              <a:cs typeface="Calibri"/>
              <a:sym typeface="Calibri"/>
            </a:endParaRPr>
          </a:p>
        </p:txBody>
      </p:sp>
      <p:sp>
        <p:nvSpPr>
          <p:cNvPr id="740" name="Google Shape;740;p9"/>
          <p:cNvSpPr/>
          <p:nvPr/>
        </p:nvSpPr>
        <p:spPr>
          <a:xfrm>
            <a:off x="1829029" y="5283200"/>
            <a:ext cx="20309838"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741" name="Google Shape;741;p9"/>
          <p:cNvPicPr preferRelativeResize="0"/>
          <p:nvPr/>
        </p:nvPicPr>
        <p:blipFill rotWithShape="1">
          <a:blip r:embed="rId19">
            <a:alphaModFix/>
          </a:blip>
          <a:srcRect b="0" l="0" r="0" t="0"/>
          <a:stretch/>
        </p:blipFill>
        <p:spPr>
          <a:xfrm>
            <a:off x="1829029" y="5283200"/>
            <a:ext cx="762095" cy="762000"/>
          </a:xfrm>
          <a:prstGeom prst="rect">
            <a:avLst/>
          </a:prstGeom>
          <a:noFill/>
          <a:ln>
            <a:noFill/>
          </a:ln>
        </p:spPr>
      </p:pic>
      <p:pic>
        <p:nvPicPr>
          <p:cNvPr descr=" " id="742" name="Google Shape;742;p9"/>
          <p:cNvPicPr preferRelativeResize="0"/>
          <p:nvPr/>
        </p:nvPicPr>
        <p:blipFill rotWithShape="1">
          <a:blip r:embed="rId21">
            <a:alphaModFix/>
          </a:blip>
          <a:srcRect b="0" l="0" r="0" t="0"/>
          <a:stretch/>
        </p:blipFill>
        <p:spPr>
          <a:xfrm>
            <a:off x="1892537" y="5346700"/>
            <a:ext cx="508063" cy="635000"/>
          </a:xfrm>
          <a:prstGeom prst="rect">
            <a:avLst/>
          </a:prstGeom>
          <a:noFill/>
          <a:ln>
            <a:noFill/>
          </a:ln>
        </p:spPr>
      </p:pic>
      <p:sp>
        <p:nvSpPr>
          <p:cNvPr id="743" name="Google Shape;743;p9"/>
          <p:cNvSpPr/>
          <p:nvPr/>
        </p:nvSpPr>
        <p:spPr>
          <a:xfrm>
            <a:off x="2895962" y="5283200"/>
            <a:ext cx="19441897"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The challenge :</a:t>
            </a:r>
            <a:r>
              <a:rPr b="0" i="0" lang="en-US" sz="3200" u="none" cap="none" strike="noStrike">
                <a:solidFill>
                  <a:srgbClr val="00B4FF"/>
                </a:solidFill>
                <a:latin typeface="Poppins Medium"/>
                <a:ea typeface="Poppins Medium"/>
                <a:cs typeface="Poppins Medium"/>
                <a:sym typeface="Poppins Medium"/>
              </a:rPr>
              <a:t> Harmonizing </a:t>
            </a:r>
            <a:r>
              <a:rPr b="0" i="0" lang="en-US" sz="3200" u="none" cap="none" strike="noStrike">
                <a:solidFill>
                  <a:srgbClr val="FFFFFF"/>
                </a:solidFill>
                <a:latin typeface="Poppins Medium"/>
                <a:ea typeface="Poppins Medium"/>
                <a:cs typeface="Poppins Medium"/>
                <a:sym typeface="Poppins Medium"/>
              </a:rPr>
              <a:t>unstandardized data formats into a seamless, standardized structure for aging biomarker analysis.</a:t>
            </a:r>
            <a:endParaRPr b="0" i="0" sz="3200" u="none" cap="none" strike="noStrike">
              <a:solidFill>
                <a:schemeClr val="dk1"/>
              </a:solidFill>
              <a:latin typeface="Calibri"/>
              <a:ea typeface="Calibri"/>
              <a:cs typeface="Calibri"/>
              <a:sym typeface="Calibri"/>
            </a:endParaRPr>
          </a:p>
        </p:txBody>
      </p:sp>
      <p:sp>
        <p:nvSpPr>
          <p:cNvPr id="744" name="Google Shape;744;p9"/>
          <p:cNvSpPr/>
          <p:nvPr/>
        </p:nvSpPr>
        <p:spPr>
          <a:xfrm>
            <a:off x="1829029" y="7442200"/>
            <a:ext cx="20246330"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745" name="Google Shape;745;p9"/>
          <p:cNvPicPr preferRelativeResize="0"/>
          <p:nvPr/>
        </p:nvPicPr>
        <p:blipFill rotWithShape="1">
          <a:blip r:embed="rId22">
            <a:alphaModFix/>
          </a:blip>
          <a:srcRect b="0" l="0" r="0" t="0"/>
          <a:stretch/>
        </p:blipFill>
        <p:spPr>
          <a:xfrm>
            <a:off x="1892537" y="7442200"/>
            <a:ext cx="622378" cy="565733"/>
          </a:xfrm>
          <a:prstGeom prst="rect">
            <a:avLst/>
          </a:prstGeom>
          <a:noFill/>
          <a:ln>
            <a:noFill/>
          </a:ln>
        </p:spPr>
      </p:pic>
      <p:sp>
        <p:nvSpPr>
          <p:cNvPr id="746" name="Google Shape;746;p9"/>
          <p:cNvSpPr/>
          <p:nvPr/>
        </p:nvSpPr>
        <p:spPr>
          <a:xfrm>
            <a:off x="2819752" y="7442200"/>
            <a:ext cx="19441897"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Another challenge: </a:t>
            </a:r>
            <a:r>
              <a:rPr b="0" i="0" lang="en-US" sz="3200" u="none" cap="none" strike="noStrike">
                <a:solidFill>
                  <a:srgbClr val="00B4FF"/>
                </a:solidFill>
                <a:latin typeface="Poppins Medium"/>
                <a:ea typeface="Poppins Medium"/>
                <a:cs typeface="Poppins Medium"/>
                <a:sym typeface="Poppins Medium"/>
              </a:rPr>
              <a:t>Quantifying </a:t>
            </a:r>
            <a:r>
              <a:rPr b="0" i="0" lang="en-US" sz="3200" u="none" cap="none" strike="noStrike">
                <a:solidFill>
                  <a:srgbClr val="FFFFFF"/>
                </a:solidFill>
                <a:latin typeface="Poppins Medium"/>
                <a:ea typeface="Poppins Medium"/>
                <a:cs typeface="Poppins Medium"/>
                <a:sym typeface="Poppins Medium"/>
              </a:rPr>
              <a:t>longevity intervention effectiveness, uncovering hidden aging exacerbators, and establishing personalized optimal daily values for these factors.</a:t>
            </a:r>
            <a:endParaRPr b="0" i="0" sz="3200" u="none" cap="none" strike="noStrike">
              <a:solidFill>
                <a:schemeClr val="dk1"/>
              </a:solidFill>
              <a:latin typeface="Calibri"/>
              <a:ea typeface="Calibri"/>
              <a:cs typeface="Calibri"/>
              <a:sym typeface="Calibri"/>
            </a:endParaRPr>
          </a:p>
        </p:txBody>
      </p:sp>
      <p:sp>
        <p:nvSpPr>
          <p:cNvPr id="747" name="Google Shape;747;p9"/>
          <p:cNvSpPr/>
          <p:nvPr/>
        </p:nvSpPr>
        <p:spPr>
          <a:xfrm>
            <a:off x="1829029" y="9601200"/>
            <a:ext cx="20373346" cy="1219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descr=" " id="748" name="Google Shape;748;p9"/>
          <p:cNvPicPr preferRelativeResize="0"/>
          <p:nvPr/>
        </p:nvPicPr>
        <p:blipFill rotWithShape="1">
          <a:blip r:embed="rId19">
            <a:alphaModFix/>
          </a:blip>
          <a:srcRect b="0" l="0" r="0" t="0"/>
          <a:stretch/>
        </p:blipFill>
        <p:spPr>
          <a:xfrm>
            <a:off x="1829029" y="9601200"/>
            <a:ext cx="762095" cy="762000"/>
          </a:xfrm>
          <a:prstGeom prst="rect">
            <a:avLst/>
          </a:prstGeom>
          <a:noFill/>
          <a:ln>
            <a:noFill/>
          </a:ln>
        </p:spPr>
      </p:pic>
      <p:pic>
        <p:nvPicPr>
          <p:cNvPr descr=" " id="749" name="Google Shape;749;p9"/>
          <p:cNvPicPr preferRelativeResize="0"/>
          <p:nvPr/>
        </p:nvPicPr>
        <p:blipFill rotWithShape="1">
          <a:blip r:embed="rId23">
            <a:alphaModFix/>
          </a:blip>
          <a:srcRect b="0" l="0" r="0" t="0"/>
          <a:stretch/>
        </p:blipFill>
        <p:spPr>
          <a:xfrm>
            <a:off x="1971921" y="9664700"/>
            <a:ext cx="476310" cy="635000"/>
          </a:xfrm>
          <a:prstGeom prst="rect">
            <a:avLst/>
          </a:prstGeom>
          <a:noFill/>
          <a:ln>
            <a:noFill/>
          </a:ln>
        </p:spPr>
      </p:pic>
      <p:sp>
        <p:nvSpPr>
          <p:cNvPr id="750" name="Google Shape;750;p9"/>
          <p:cNvSpPr/>
          <p:nvPr/>
        </p:nvSpPr>
        <p:spPr>
          <a:xfrm>
            <a:off x="2895962" y="9601200"/>
            <a:ext cx="19441897" cy="13546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200"/>
              <a:buFont typeface="Poppins Medium"/>
              <a:buNone/>
            </a:pPr>
            <a:r>
              <a:rPr b="0" i="0" lang="en-US" sz="3200" u="none" cap="none" strike="noStrike">
                <a:solidFill>
                  <a:srgbClr val="FFFFFF"/>
                </a:solidFill>
                <a:latin typeface="Poppins Medium"/>
                <a:ea typeface="Poppins Medium"/>
                <a:cs typeface="Poppins Medium"/>
                <a:sym typeface="Poppins Medium"/>
              </a:rPr>
              <a:t>Ideal approach: Facilitate user findings publication and improve predictive analysis accuracy by</a:t>
            </a:r>
            <a:r>
              <a:rPr b="0" i="0" lang="en-US" sz="3200" u="none" cap="none" strike="noStrike">
                <a:solidFill>
                  <a:srgbClr val="00B4FF"/>
                </a:solidFill>
                <a:latin typeface="Poppins Medium"/>
                <a:ea typeface="Poppins Medium"/>
                <a:cs typeface="Poppins Medium"/>
                <a:sym typeface="Poppins Medium"/>
              </a:rPr>
              <a:t> aggregating </a:t>
            </a:r>
            <a:r>
              <a:rPr b="0" i="0" lang="en-US" sz="3200" u="none" cap="none" strike="noStrike">
                <a:solidFill>
                  <a:srgbClr val="FFFFFF"/>
                </a:solidFill>
                <a:latin typeface="Poppins Medium"/>
                <a:ea typeface="Poppins Medium"/>
                <a:cs typeface="Poppins Medium"/>
                <a:sym typeface="Poppins Medium"/>
              </a:rPr>
              <a:t>data from homogeneous user groups to expand sample sizes.</a:t>
            </a:r>
            <a:endParaRPr b="0" i="0" sz="3200" u="none" cap="none" strike="noStrike">
              <a:solidFill>
                <a:schemeClr val="dk1"/>
              </a:solidFill>
              <a:latin typeface="Calibri"/>
              <a:ea typeface="Calibri"/>
              <a:cs typeface="Calibri"/>
              <a:sym typeface="Calibri"/>
            </a:endParaRPr>
          </a:p>
        </p:txBody>
      </p:sp>
      <p:sp>
        <p:nvSpPr>
          <p:cNvPr id="751" name="Google Shape;751;p9"/>
          <p:cNvSpPr/>
          <p:nvPr/>
        </p:nvSpPr>
        <p:spPr>
          <a:xfrm>
            <a:off x="17324965" y="11328400"/>
            <a:ext cx="5139909" cy="60536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600"/>
              <a:buFont typeface="Poppins Medium"/>
              <a:buNone/>
            </a:pPr>
            <a:r>
              <a:rPr b="0" i="0" lang="en-US" sz="2600" u="none" cap="none" strike="noStrike">
                <a:solidFill>
                  <a:srgbClr val="FFFFFF"/>
                </a:solidFill>
                <a:latin typeface="Poppins Medium"/>
                <a:ea typeface="Poppins Medium"/>
                <a:cs typeface="Poppins Medium"/>
                <a:sym typeface="Poppins Medium"/>
              </a:rPr>
              <a:t>..... Continued on the next slide</a:t>
            </a:r>
            <a:endParaRPr b="0" i="0" sz="2600" u="none" cap="none" strike="noStrike">
              <a:solidFill>
                <a:schemeClr val="dk1"/>
              </a:solidFill>
              <a:latin typeface="Calibri"/>
              <a:ea typeface="Calibri"/>
              <a:cs typeface="Calibri"/>
              <a:sym typeface="Calibri"/>
            </a:endParaRPr>
          </a:p>
        </p:txBody>
      </p:sp>
      <p:sp>
        <p:nvSpPr>
          <p:cNvPr id="752" name="Google Shape;752;p9"/>
          <p:cNvSpPr txBox="1"/>
          <p:nvPr/>
        </p:nvSpPr>
        <p:spPr>
          <a:xfrm>
            <a:off x="15936187" y="12042700"/>
            <a:ext cx="7146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Creative Commons Licence CC BY-NC 4.0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2023-10-19T08:14:26Z</dcterms:created>
  <dc:creator>PptxGenJS</dc:creator>
</cp:coreProperties>
</file>